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44"/>
  </p:notesMasterIdLst>
  <p:handoutMasterIdLst>
    <p:handoutMasterId r:id="rId45"/>
  </p:handoutMasterIdLst>
  <p:sldIdLst>
    <p:sldId id="4345" r:id="rId5"/>
    <p:sldId id="4306" r:id="rId6"/>
    <p:sldId id="4363" r:id="rId7"/>
    <p:sldId id="4323" r:id="rId8"/>
    <p:sldId id="4322" r:id="rId9"/>
    <p:sldId id="4354" r:id="rId10"/>
    <p:sldId id="4342" r:id="rId11"/>
    <p:sldId id="4339" r:id="rId12"/>
    <p:sldId id="256" r:id="rId13"/>
    <p:sldId id="4359" r:id="rId14"/>
    <p:sldId id="4319" r:id="rId15"/>
    <p:sldId id="4352" r:id="rId16"/>
    <p:sldId id="4367" r:id="rId17"/>
    <p:sldId id="4338" r:id="rId18"/>
    <p:sldId id="4343" r:id="rId19"/>
    <p:sldId id="4411" r:id="rId20"/>
    <p:sldId id="4412" r:id="rId21"/>
    <p:sldId id="4409" r:id="rId22"/>
    <p:sldId id="4410" r:id="rId23"/>
    <p:sldId id="4381" r:id="rId24"/>
    <p:sldId id="4382" r:id="rId25"/>
    <p:sldId id="4383" r:id="rId26"/>
    <p:sldId id="4384" r:id="rId27"/>
    <p:sldId id="4413" r:id="rId28"/>
    <p:sldId id="4414" r:id="rId29"/>
    <p:sldId id="4385" r:id="rId30"/>
    <p:sldId id="4415" r:id="rId31"/>
    <p:sldId id="4416" r:id="rId32"/>
    <p:sldId id="4389" r:id="rId33"/>
    <p:sldId id="4390" r:id="rId34"/>
    <p:sldId id="4391" r:id="rId35"/>
    <p:sldId id="4393" r:id="rId36"/>
    <p:sldId id="4396" r:id="rId37"/>
    <p:sldId id="4392" r:id="rId38"/>
    <p:sldId id="4400" r:id="rId39"/>
    <p:sldId id="4403" r:id="rId40"/>
    <p:sldId id="4399" r:id="rId41"/>
    <p:sldId id="4362" r:id="rId42"/>
    <p:sldId id="4263"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AF12184-4235-03EA-D65E-C228A63917B6}" name="Lola Gonzalez" initials="LG" userId="S::lola@momentumconsulting.ie::bd5dfb9c-0621-43b8-9d41-0e6e57bd8f2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9037"/>
    <a:srgbClr val="CEDA29"/>
    <a:srgbClr val="75B543"/>
    <a:srgbClr val="595959"/>
    <a:srgbClr val="10B1A2"/>
    <a:srgbClr val="E63275"/>
    <a:srgbClr val="2C6756"/>
    <a:srgbClr val="084260"/>
    <a:srgbClr val="81CCB2"/>
    <a:srgbClr val="ECEC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737341-C8BA-F6BD-3F29-ECD276D3FCBE}" v="13" dt="2025-12-19T13:21:47.015"/>
    <p1510:client id="{A3502CBF-2259-5F96-1639-0F634F42EE34}" v="29" dt="2025-12-17T14:21:36.4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la Gonzalez" userId="S::lola_momentumconsulting.ie#ext#@uniag1.onmicrosoft.com::0fc86b2e-d81a-442b-83c5-520abb36fb8a" providerId="AD" clId="Web-{A3502CBF-2259-5F96-1639-0F634F42EE34}"/>
    <pc:docChg chg="modSld">
      <pc:chgData name="Lola Gonzalez" userId="S::lola_momentumconsulting.ie#ext#@uniag1.onmicrosoft.com::0fc86b2e-d81a-442b-83c5-520abb36fb8a" providerId="AD" clId="Web-{A3502CBF-2259-5F96-1639-0F634F42EE34}" dt="2025-12-17T14:21:36.402" v="28" actId="1076"/>
      <pc:docMkLst>
        <pc:docMk/>
      </pc:docMkLst>
      <pc:sldChg chg="addSp modSp">
        <pc:chgData name="Lola Gonzalez" userId="S::lola_momentumconsulting.ie#ext#@uniag1.onmicrosoft.com::0fc86b2e-d81a-442b-83c5-520abb36fb8a" providerId="AD" clId="Web-{A3502CBF-2259-5F96-1639-0F634F42EE34}" dt="2025-12-17T14:21:36.402" v="28" actId="1076"/>
        <pc:sldMkLst>
          <pc:docMk/>
          <pc:sldMk cId="1729088542" sldId="4345"/>
        </pc:sldMkLst>
        <pc:spChg chg="add mod">
          <ac:chgData name="Lola Gonzalez" userId="S::lola_momentumconsulting.ie#ext#@uniag1.onmicrosoft.com::0fc86b2e-d81a-442b-83c5-520abb36fb8a" providerId="AD" clId="Web-{A3502CBF-2259-5F96-1639-0F634F42EE34}" dt="2025-12-17T14:21:36.402" v="28" actId="1076"/>
          <ac:spMkLst>
            <pc:docMk/>
            <pc:sldMk cId="1729088542" sldId="4345"/>
            <ac:spMk id="2" creationId="{5B0654E5-9802-FB42-3041-59A6E1CBDDD1}"/>
          </ac:spMkLst>
        </pc:spChg>
        <pc:spChg chg="mod">
          <ac:chgData name="Lola Gonzalez" userId="S::lola_momentumconsulting.ie#ext#@uniag1.onmicrosoft.com::0fc86b2e-d81a-442b-83c5-520abb36fb8a" providerId="AD" clId="Web-{A3502CBF-2259-5F96-1639-0F634F42EE34}" dt="2025-12-17T14:20:43.540" v="18" actId="1076"/>
          <ac:spMkLst>
            <pc:docMk/>
            <pc:sldMk cId="1729088542" sldId="4345"/>
            <ac:spMk id="12" creationId="{AEE7CF5C-DCAA-C7F3-198B-9BAD4D959055}"/>
          </ac:spMkLst>
        </pc:spChg>
        <pc:picChg chg="add mod">
          <ac:chgData name="Lola Gonzalez" userId="S::lola_momentumconsulting.ie#ext#@uniag1.onmicrosoft.com::0fc86b2e-d81a-442b-83c5-520abb36fb8a" providerId="AD" clId="Web-{A3502CBF-2259-5F96-1639-0F634F42EE34}" dt="2025-12-17T14:21:31.871" v="27" actId="1076"/>
          <ac:picMkLst>
            <pc:docMk/>
            <pc:sldMk cId="1729088542" sldId="4345"/>
            <ac:picMk id="4" creationId="{6A1AE0A7-E7A2-A8B9-E5B3-2204B72EB7C3}"/>
          </ac:picMkLst>
        </pc:picChg>
      </pc:sldChg>
    </pc:docChg>
  </pc:docChgLst>
  <pc:docChgLst>
    <pc:chgData name="Lola Gonzalez" userId="S::lola_momentumconsulting.ie#ext#@uniag1.onmicrosoft.com::0fc86b2e-d81a-442b-83c5-520abb36fb8a" providerId="AD" clId="Web-{8B737341-C8BA-F6BD-3F29-ECD276D3FCBE}"/>
    <pc:docChg chg="modSld">
      <pc:chgData name="Lola Gonzalez" userId="S::lola_momentumconsulting.ie#ext#@uniag1.onmicrosoft.com::0fc86b2e-d81a-442b-83c5-520abb36fb8a" providerId="AD" clId="Web-{8B737341-C8BA-F6BD-3F29-ECD276D3FCBE}" dt="2025-12-19T13:21:29.811" v="1" actId="20577"/>
      <pc:docMkLst>
        <pc:docMk/>
      </pc:docMkLst>
      <pc:sldChg chg="modSp">
        <pc:chgData name="Lola Gonzalez" userId="S::lola_momentumconsulting.ie#ext#@uniag1.onmicrosoft.com::0fc86b2e-d81a-442b-83c5-520abb36fb8a" providerId="AD" clId="Web-{8B737341-C8BA-F6BD-3F29-ECD276D3FCBE}" dt="2025-12-19T13:21:29.811" v="1" actId="20577"/>
        <pc:sldMkLst>
          <pc:docMk/>
          <pc:sldMk cId="1933455257" sldId="4352"/>
        </pc:sldMkLst>
        <pc:spChg chg="mod">
          <ac:chgData name="Lola Gonzalez" userId="S::lola_momentumconsulting.ie#ext#@uniag1.onmicrosoft.com::0fc86b2e-d81a-442b-83c5-520abb36fb8a" providerId="AD" clId="Web-{8B737341-C8BA-F6BD-3F29-ECD276D3FCBE}" dt="2025-12-19T13:21:29.811" v="1" actId="20577"/>
          <ac:spMkLst>
            <pc:docMk/>
            <pc:sldMk cId="1933455257" sldId="4352"/>
            <ac:spMk id="9" creationId="{2F1493C7-4E44-0F79-CD84-92152FA47F1D}"/>
          </ac:spMkLst>
        </pc:spChg>
      </pc:sldChg>
    </pc:docChg>
  </pc:docChgLst>
  <pc:docChgLst>
    <pc:chgData name="European R&amp;D" userId="S::euoffice_rezosbrands.onmicrosoft.com#ext#@uniag1.onmicrosoft.com::abfcee04-34c7-4318-bca7-16f1306802c7" providerId="AD" clId="Web-{C15062BD-5310-C37E-1423-34C80546DD06}"/>
    <pc:docChg chg="modSld">
      <pc:chgData name="European R&amp;D" userId="S::euoffice_rezosbrands.onmicrosoft.com#ext#@uniag1.onmicrosoft.com::abfcee04-34c7-4318-bca7-16f1306802c7" providerId="AD" clId="Web-{C15062BD-5310-C37E-1423-34C80546DD06}" dt="2025-12-02T11:17:43.915" v="1467" actId="1076"/>
      <pc:docMkLst>
        <pc:docMk/>
      </pc:docMkLst>
      <pc:sldChg chg="addSp delSp modSp">
        <pc:chgData name="European R&amp;D" userId="S::euoffice_rezosbrands.onmicrosoft.com#ext#@uniag1.onmicrosoft.com::abfcee04-34c7-4318-bca7-16f1306802c7" providerId="AD" clId="Web-{C15062BD-5310-C37E-1423-34C80546DD06}" dt="2025-12-02T08:42:26.520" v="491"/>
        <pc:sldMkLst>
          <pc:docMk/>
          <pc:sldMk cId="1484225600" sldId="256"/>
        </pc:sldMkLst>
        <pc:spChg chg="mod">
          <ac:chgData name="European R&amp;D" userId="S::euoffice_rezosbrands.onmicrosoft.com#ext#@uniag1.onmicrosoft.com::abfcee04-34c7-4318-bca7-16f1306802c7" providerId="AD" clId="Web-{C15062BD-5310-C37E-1423-34C80546DD06}" dt="2025-12-02T08:09:23.765" v="120" actId="20577"/>
          <ac:spMkLst>
            <pc:docMk/>
            <pc:sldMk cId="1484225600" sldId="256"/>
            <ac:spMk id="28" creationId="{00000000-0000-0000-0000-000000000000}"/>
          </ac:spMkLst>
        </pc:spChg>
        <pc:graphicFrameChg chg="add mod modGraphic">
          <ac:chgData name="European R&amp;D" userId="S::euoffice_rezosbrands.onmicrosoft.com#ext#@uniag1.onmicrosoft.com::abfcee04-34c7-4318-bca7-16f1306802c7" providerId="AD" clId="Web-{C15062BD-5310-C37E-1423-34C80546DD06}" dt="2025-12-02T08:42:26.520" v="491"/>
          <ac:graphicFrameMkLst>
            <pc:docMk/>
            <pc:sldMk cId="1484225600" sldId="256"/>
            <ac:graphicFrameMk id="3" creationId="{F2C49258-6C6B-8D02-587F-D28A5819526A}"/>
          </ac:graphicFrameMkLst>
        </pc:graphicFrameChg>
      </pc:sldChg>
      <pc:sldChg chg="modSp">
        <pc:chgData name="European R&amp;D" userId="S::euoffice_rezosbrands.onmicrosoft.com#ext#@uniag1.onmicrosoft.com::abfcee04-34c7-4318-bca7-16f1306802c7" providerId="AD" clId="Web-{C15062BD-5310-C37E-1423-34C80546DD06}" dt="2025-12-02T08:48:01.390" v="514" actId="1076"/>
        <pc:sldMkLst>
          <pc:docMk/>
          <pc:sldMk cId="30286005" sldId="4306"/>
        </pc:sldMkLst>
        <pc:spChg chg="mod">
          <ac:chgData name="European R&amp;D" userId="S::euoffice_rezosbrands.onmicrosoft.com#ext#@uniag1.onmicrosoft.com::abfcee04-34c7-4318-bca7-16f1306802c7" providerId="AD" clId="Web-{C15062BD-5310-C37E-1423-34C80546DD06}" dt="2025-12-02T08:47:47.155" v="508" actId="20577"/>
          <ac:spMkLst>
            <pc:docMk/>
            <pc:sldMk cId="30286005" sldId="4306"/>
            <ac:spMk id="15" creationId="{C4E048F0-9773-C54B-A71E-3C9CFEB59C8E}"/>
          </ac:spMkLst>
        </pc:spChg>
        <pc:spChg chg="mod">
          <ac:chgData name="European R&amp;D" userId="S::euoffice_rezosbrands.onmicrosoft.com#ext#@uniag1.onmicrosoft.com::abfcee04-34c7-4318-bca7-16f1306802c7" providerId="AD" clId="Web-{C15062BD-5310-C37E-1423-34C80546DD06}" dt="2025-12-02T08:47:48.545" v="509" actId="20577"/>
          <ac:spMkLst>
            <pc:docMk/>
            <pc:sldMk cId="30286005" sldId="4306"/>
            <ac:spMk id="20" creationId="{F1085800-9569-4843-B00A-CC81BB1D9B93}"/>
          </ac:spMkLst>
        </pc:spChg>
        <pc:spChg chg="mod">
          <ac:chgData name="European R&amp;D" userId="S::euoffice_rezosbrands.onmicrosoft.com#ext#@uniag1.onmicrosoft.com::abfcee04-34c7-4318-bca7-16f1306802c7" providerId="AD" clId="Web-{C15062BD-5310-C37E-1423-34C80546DD06}" dt="2025-12-02T08:47:51.280" v="510" actId="20577"/>
          <ac:spMkLst>
            <pc:docMk/>
            <pc:sldMk cId="30286005" sldId="4306"/>
            <ac:spMk id="22" creationId="{4AB945CA-DD37-8744-AC8D-A87A2B36C598}"/>
          </ac:spMkLst>
        </pc:spChg>
        <pc:spChg chg="mod">
          <ac:chgData name="European R&amp;D" userId="S::euoffice_rezosbrands.onmicrosoft.com#ext#@uniag1.onmicrosoft.com::abfcee04-34c7-4318-bca7-16f1306802c7" providerId="AD" clId="Web-{C15062BD-5310-C37E-1423-34C80546DD06}" dt="2025-12-02T08:47:53.718" v="511" actId="20577"/>
          <ac:spMkLst>
            <pc:docMk/>
            <pc:sldMk cId="30286005" sldId="4306"/>
            <ac:spMk id="24" creationId="{5691577C-B257-3147-BB4B-29D2F40873AE}"/>
          </ac:spMkLst>
        </pc:spChg>
        <pc:spChg chg="mod">
          <ac:chgData name="European R&amp;D" userId="S::euoffice_rezosbrands.onmicrosoft.com#ext#@uniag1.onmicrosoft.com::abfcee04-34c7-4318-bca7-16f1306802c7" providerId="AD" clId="Web-{C15062BD-5310-C37E-1423-34C80546DD06}" dt="2025-12-02T08:48:01.390" v="514" actId="1076"/>
          <ac:spMkLst>
            <pc:docMk/>
            <pc:sldMk cId="30286005" sldId="4306"/>
            <ac:spMk id="26" creationId="{AF2A8952-1670-2F4B-B3F8-033CA2659F15}"/>
          </ac:spMkLst>
        </pc:spChg>
      </pc:sldChg>
      <pc:sldChg chg="modSp">
        <pc:chgData name="European R&amp;D" userId="S::euoffice_rezosbrands.onmicrosoft.com#ext#@uniag1.onmicrosoft.com::abfcee04-34c7-4318-bca7-16f1306802c7" providerId="AD" clId="Web-{C15062BD-5310-C37E-1423-34C80546DD06}" dt="2025-12-02T08:48:11.359" v="517" actId="20577"/>
        <pc:sldMkLst>
          <pc:docMk/>
          <pc:sldMk cId="3933563620" sldId="4322"/>
        </pc:sldMkLst>
        <pc:spChg chg="mod">
          <ac:chgData name="European R&amp;D" userId="S::euoffice_rezosbrands.onmicrosoft.com#ext#@uniag1.onmicrosoft.com::abfcee04-34c7-4318-bca7-16f1306802c7" providerId="AD" clId="Web-{C15062BD-5310-C37E-1423-34C80546DD06}" dt="2025-12-02T08:48:11.359" v="517" actId="20577"/>
          <ac:spMkLst>
            <pc:docMk/>
            <pc:sldMk cId="3933563620" sldId="4322"/>
            <ac:spMk id="4" creationId="{9E0FD84C-0DB0-A747-9C28-9505FE9A7E00}"/>
          </ac:spMkLst>
        </pc:spChg>
      </pc:sldChg>
      <pc:sldChg chg="modSp">
        <pc:chgData name="European R&amp;D" userId="S::euoffice_rezosbrands.onmicrosoft.com#ext#@uniag1.onmicrosoft.com::abfcee04-34c7-4318-bca7-16f1306802c7" providerId="AD" clId="Web-{C15062BD-5310-C37E-1423-34C80546DD06}" dt="2025-12-02T08:00:32.029" v="16" actId="20577"/>
        <pc:sldMkLst>
          <pc:docMk/>
          <pc:sldMk cId="2155738992" sldId="4338"/>
        </pc:sldMkLst>
        <pc:spChg chg="mod">
          <ac:chgData name="European R&amp;D" userId="S::euoffice_rezosbrands.onmicrosoft.com#ext#@uniag1.onmicrosoft.com::abfcee04-34c7-4318-bca7-16f1306802c7" providerId="AD" clId="Web-{C15062BD-5310-C37E-1423-34C80546DD06}" dt="2025-12-02T08:00:32.029" v="16" actId="20577"/>
          <ac:spMkLst>
            <pc:docMk/>
            <pc:sldMk cId="2155738992" sldId="4338"/>
            <ac:spMk id="2" creationId="{A3609859-F9E5-1140-8DE2-548E2441BEF9}"/>
          </ac:spMkLst>
        </pc:spChg>
        <pc:spChg chg="mod">
          <ac:chgData name="European R&amp;D" userId="S::euoffice_rezosbrands.onmicrosoft.com#ext#@uniag1.onmicrosoft.com::abfcee04-34c7-4318-bca7-16f1306802c7" providerId="AD" clId="Web-{C15062BD-5310-C37E-1423-34C80546DD06}" dt="2025-12-02T08:00:25.607" v="14" actId="1076"/>
          <ac:spMkLst>
            <pc:docMk/>
            <pc:sldMk cId="2155738992" sldId="4338"/>
            <ac:spMk id="5" creationId="{85241DAC-738A-2446-AED5-50E6EF776372}"/>
          </ac:spMkLst>
        </pc:spChg>
      </pc:sldChg>
      <pc:sldChg chg="modSp">
        <pc:chgData name="European R&amp;D" userId="S::euoffice_rezosbrands.onmicrosoft.com#ext#@uniag1.onmicrosoft.com::abfcee04-34c7-4318-bca7-16f1306802c7" providerId="AD" clId="Web-{C15062BD-5310-C37E-1423-34C80546DD06}" dt="2025-12-02T08:51:08.632" v="526"/>
        <pc:sldMkLst>
          <pc:docMk/>
          <pc:sldMk cId="315668921" sldId="4342"/>
        </pc:sldMkLst>
        <pc:picChg chg="mod">
          <ac:chgData name="European R&amp;D" userId="S::euoffice_rezosbrands.onmicrosoft.com#ext#@uniag1.onmicrosoft.com::abfcee04-34c7-4318-bca7-16f1306802c7" providerId="AD" clId="Web-{C15062BD-5310-C37E-1423-34C80546DD06}" dt="2025-12-02T08:51:08.632" v="526"/>
          <ac:picMkLst>
            <pc:docMk/>
            <pc:sldMk cId="315668921" sldId="4342"/>
            <ac:picMk id="8" creationId="{0077E865-F5CA-32E6-FE6F-1FC8CB43E12D}"/>
          </ac:picMkLst>
        </pc:picChg>
      </pc:sldChg>
      <pc:sldChg chg="modSp">
        <pc:chgData name="European R&amp;D" userId="S::euoffice_rezosbrands.onmicrosoft.com#ext#@uniag1.onmicrosoft.com::abfcee04-34c7-4318-bca7-16f1306802c7" providerId="AD" clId="Web-{C15062BD-5310-C37E-1423-34C80546DD06}" dt="2025-12-02T11:15:26.534" v="1446" actId="1076"/>
        <pc:sldMkLst>
          <pc:docMk/>
          <pc:sldMk cId="2582330756" sldId="4343"/>
        </pc:sldMkLst>
        <pc:spChg chg="mod">
          <ac:chgData name="European R&amp;D" userId="S::euoffice_rezosbrands.onmicrosoft.com#ext#@uniag1.onmicrosoft.com::abfcee04-34c7-4318-bca7-16f1306802c7" providerId="AD" clId="Web-{C15062BD-5310-C37E-1423-34C80546DD06}" dt="2025-12-02T08:00:59.139" v="23" actId="1076"/>
          <ac:spMkLst>
            <pc:docMk/>
            <pc:sldMk cId="2582330756" sldId="4343"/>
            <ac:spMk id="4" creationId="{8D03B81E-514A-8AB6-64B0-863D1E3A2CAB}"/>
          </ac:spMkLst>
        </pc:spChg>
        <pc:spChg chg="mod">
          <ac:chgData name="European R&amp;D" userId="S::euoffice_rezosbrands.onmicrosoft.com#ext#@uniag1.onmicrosoft.com::abfcee04-34c7-4318-bca7-16f1306802c7" providerId="AD" clId="Web-{C15062BD-5310-C37E-1423-34C80546DD06}" dt="2025-12-02T11:14:21.343" v="1436" actId="1076"/>
          <ac:spMkLst>
            <pc:docMk/>
            <pc:sldMk cId="2582330756" sldId="4343"/>
            <ac:spMk id="5" creationId="{459AD9BB-4E46-B84B-9D80-8E6CCE2ECCC2}"/>
          </ac:spMkLst>
        </pc:spChg>
        <pc:spChg chg="mod">
          <ac:chgData name="European R&amp;D" userId="S::euoffice_rezosbrands.onmicrosoft.com#ext#@uniag1.onmicrosoft.com::abfcee04-34c7-4318-bca7-16f1306802c7" providerId="AD" clId="Web-{C15062BD-5310-C37E-1423-34C80546DD06}" dt="2025-12-02T11:14:43.688" v="1441" actId="1076"/>
          <ac:spMkLst>
            <pc:docMk/>
            <pc:sldMk cId="2582330756" sldId="4343"/>
            <ac:spMk id="9" creationId="{C611E378-7FF0-F548-BFF2-58F292A29080}"/>
          </ac:spMkLst>
        </pc:spChg>
        <pc:spChg chg="mod">
          <ac:chgData name="European R&amp;D" userId="S::euoffice_rezosbrands.onmicrosoft.com#ext#@uniag1.onmicrosoft.com::abfcee04-34c7-4318-bca7-16f1306802c7" providerId="AD" clId="Web-{C15062BD-5310-C37E-1423-34C80546DD06}" dt="2025-12-02T11:15:11.424" v="1443" actId="1076"/>
          <ac:spMkLst>
            <pc:docMk/>
            <pc:sldMk cId="2582330756" sldId="4343"/>
            <ac:spMk id="12" creationId="{9BC75645-F9FD-244F-9028-F3DE8F14BD2C}"/>
          </ac:spMkLst>
        </pc:spChg>
        <pc:spChg chg="mod">
          <ac:chgData name="European R&amp;D" userId="S::euoffice_rezosbrands.onmicrosoft.com#ext#@uniag1.onmicrosoft.com::abfcee04-34c7-4318-bca7-16f1306802c7" providerId="AD" clId="Web-{C15062BD-5310-C37E-1423-34C80546DD06}" dt="2025-12-02T11:14:37.766" v="1440" actId="20577"/>
          <ac:spMkLst>
            <pc:docMk/>
            <pc:sldMk cId="2582330756" sldId="4343"/>
            <ac:spMk id="14" creationId="{5C08D818-88AD-7343-A803-2FC550F0CC72}"/>
          </ac:spMkLst>
        </pc:spChg>
        <pc:spChg chg="mod">
          <ac:chgData name="European R&amp;D" userId="S::euoffice_rezosbrands.onmicrosoft.com#ext#@uniag1.onmicrosoft.com::abfcee04-34c7-4318-bca7-16f1306802c7" providerId="AD" clId="Web-{C15062BD-5310-C37E-1423-34C80546DD06}" dt="2025-12-02T11:14:30.750" v="1438" actId="20577"/>
          <ac:spMkLst>
            <pc:docMk/>
            <pc:sldMk cId="2582330756" sldId="4343"/>
            <ac:spMk id="16" creationId="{38404C53-6F2D-634F-AC7C-DAEDCC70B667}"/>
          </ac:spMkLst>
        </pc:spChg>
        <pc:spChg chg="mod">
          <ac:chgData name="European R&amp;D" userId="S::euoffice_rezosbrands.onmicrosoft.com#ext#@uniag1.onmicrosoft.com::abfcee04-34c7-4318-bca7-16f1306802c7" providerId="AD" clId="Web-{C15062BD-5310-C37E-1423-34C80546DD06}" dt="2025-12-02T11:15:26.534" v="1446" actId="1076"/>
          <ac:spMkLst>
            <pc:docMk/>
            <pc:sldMk cId="2582330756" sldId="4343"/>
            <ac:spMk id="17" creationId="{78AACFF1-83E8-FE4D-AEF9-F288D29CFEB2}"/>
          </ac:spMkLst>
        </pc:spChg>
      </pc:sldChg>
      <pc:sldChg chg="modSp">
        <pc:chgData name="European R&amp;D" userId="S::euoffice_rezosbrands.onmicrosoft.com#ext#@uniag1.onmicrosoft.com::abfcee04-34c7-4318-bca7-16f1306802c7" providerId="AD" clId="Web-{C15062BD-5310-C37E-1423-34C80546DD06}" dt="2025-12-02T08:47:36.639" v="507" actId="1076"/>
        <pc:sldMkLst>
          <pc:docMk/>
          <pc:sldMk cId="1729088542" sldId="4345"/>
        </pc:sldMkLst>
        <pc:spChg chg="mod">
          <ac:chgData name="European R&amp;D" userId="S::euoffice_rezosbrands.onmicrosoft.com#ext#@uniag1.onmicrosoft.com::abfcee04-34c7-4318-bca7-16f1306802c7" providerId="AD" clId="Web-{C15062BD-5310-C37E-1423-34C80546DD06}" dt="2025-12-02T08:47:33.154" v="506" actId="14100"/>
          <ac:spMkLst>
            <pc:docMk/>
            <pc:sldMk cId="1729088542" sldId="4345"/>
            <ac:spMk id="12" creationId="{AEE7CF5C-DCAA-C7F3-198B-9BAD4D959055}"/>
          </ac:spMkLst>
        </pc:spChg>
        <pc:picChg chg="mod">
          <ac:chgData name="European R&amp;D" userId="S::euoffice_rezosbrands.onmicrosoft.com#ext#@uniag1.onmicrosoft.com::abfcee04-34c7-4318-bca7-16f1306802c7" providerId="AD" clId="Web-{C15062BD-5310-C37E-1423-34C80546DD06}" dt="2025-12-02T08:47:36.639" v="507" actId="1076"/>
          <ac:picMkLst>
            <pc:docMk/>
            <pc:sldMk cId="1729088542" sldId="4345"/>
            <ac:picMk id="16" creationId="{B3D31849-77F8-34A3-F75F-2A57704E3034}"/>
          </ac:picMkLst>
        </pc:picChg>
      </pc:sldChg>
      <pc:sldChg chg="modSp">
        <pc:chgData name="European R&amp;D" userId="S::euoffice_rezosbrands.onmicrosoft.com#ext#@uniag1.onmicrosoft.com::abfcee04-34c7-4318-bca7-16f1306802c7" providerId="AD" clId="Web-{C15062BD-5310-C37E-1423-34C80546DD06}" dt="2025-12-02T08:00:04.826" v="10" actId="20577"/>
        <pc:sldMkLst>
          <pc:docMk/>
          <pc:sldMk cId="1933455257" sldId="4352"/>
        </pc:sldMkLst>
        <pc:spChg chg="mod">
          <ac:chgData name="European R&amp;D" userId="S::euoffice_rezosbrands.onmicrosoft.com#ext#@uniag1.onmicrosoft.com::abfcee04-34c7-4318-bca7-16f1306802c7" providerId="AD" clId="Web-{C15062BD-5310-C37E-1423-34C80546DD06}" dt="2025-12-02T08:00:04.826" v="10" actId="20577"/>
          <ac:spMkLst>
            <pc:docMk/>
            <pc:sldMk cId="1933455257" sldId="4352"/>
            <ac:spMk id="6" creationId="{45F75DAC-E0ED-E535-1207-CBC963409589}"/>
          </ac:spMkLst>
        </pc:spChg>
      </pc:sldChg>
      <pc:sldChg chg="addSp delSp modSp">
        <pc:chgData name="European R&amp;D" userId="S::euoffice_rezosbrands.onmicrosoft.com#ext#@uniag1.onmicrosoft.com::abfcee04-34c7-4318-bca7-16f1306802c7" providerId="AD" clId="Web-{C15062BD-5310-C37E-1423-34C80546DD06}" dt="2025-12-02T08:41:54.833" v="485" actId="1076"/>
        <pc:sldMkLst>
          <pc:docMk/>
          <pc:sldMk cId="3155248941" sldId="4359"/>
        </pc:sldMkLst>
        <pc:spChg chg="mod">
          <ac:chgData name="European R&amp;D" userId="S::euoffice_rezosbrands.onmicrosoft.com#ext#@uniag1.onmicrosoft.com::abfcee04-34c7-4318-bca7-16f1306802c7" providerId="AD" clId="Web-{C15062BD-5310-C37E-1423-34C80546DD06}" dt="2025-12-02T08:09:33.110" v="122" actId="14100"/>
          <ac:spMkLst>
            <pc:docMk/>
            <pc:sldMk cId="3155248941" sldId="4359"/>
            <ac:spMk id="4" creationId="{9E0FD84C-0DB0-A747-9C28-9505FE9A7E00}"/>
          </ac:spMkLst>
        </pc:spChg>
        <pc:spChg chg="add mod">
          <ac:chgData name="European R&amp;D" userId="S::euoffice_rezosbrands.onmicrosoft.com#ext#@uniag1.onmicrosoft.com::abfcee04-34c7-4318-bca7-16f1306802c7" providerId="AD" clId="Web-{C15062BD-5310-C37E-1423-34C80546DD06}" dt="2025-12-02T08:40:42.504" v="476"/>
          <ac:spMkLst>
            <pc:docMk/>
            <pc:sldMk cId="3155248941" sldId="4359"/>
            <ac:spMk id="7" creationId="{34937835-6310-D95D-1C23-ED7485388A0A}"/>
          </ac:spMkLst>
        </pc:spChg>
        <pc:spChg chg="add mod">
          <ac:chgData name="European R&amp;D" userId="S::euoffice_rezosbrands.onmicrosoft.com#ext#@uniag1.onmicrosoft.com::abfcee04-34c7-4318-bca7-16f1306802c7" providerId="AD" clId="Web-{C15062BD-5310-C37E-1423-34C80546DD06}" dt="2025-12-02T08:40:52.551" v="481"/>
          <ac:spMkLst>
            <pc:docMk/>
            <pc:sldMk cId="3155248941" sldId="4359"/>
            <ac:spMk id="12" creationId="{5B341BAC-5272-019B-3998-1204FF346E83}"/>
          </ac:spMkLst>
        </pc:spChg>
        <pc:spChg chg="add mod">
          <ac:chgData name="European R&amp;D" userId="S::euoffice_rezosbrands.onmicrosoft.com#ext#@uniag1.onmicrosoft.com::abfcee04-34c7-4318-bca7-16f1306802c7" providerId="AD" clId="Web-{C15062BD-5310-C37E-1423-34C80546DD06}" dt="2025-12-02T08:40:45.787" v="477"/>
          <ac:spMkLst>
            <pc:docMk/>
            <pc:sldMk cId="3155248941" sldId="4359"/>
            <ac:spMk id="13" creationId="{A58A7047-050F-5D0A-7FF6-5A49F60F7AB9}"/>
          </ac:spMkLst>
        </pc:spChg>
        <pc:spChg chg="add mod">
          <ac:chgData name="European R&amp;D" userId="S::euoffice_rezosbrands.onmicrosoft.com#ext#@uniag1.onmicrosoft.com::abfcee04-34c7-4318-bca7-16f1306802c7" providerId="AD" clId="Web-{C15062BD-5310-C37E-1423-34C80546DD06}" dt="2025-12-02T08:41:54.833" v="485" actId="1076"/>
          <ac:spMkLst>
            <pc:docMk/>
            <pc:sldMk cId="3155248941" sldId="4359"/>
            <ac:spMk id="14" creationId="{2B32AE3F-574A-E4EB-3325-1A506C676143}"/>
          </ac:spMkLst>
        </pc:spChg>
      </pc:sldChg>
      <pc:sldChg chg="modSp">
        <pc:chgData name="European R&amp;D" userId="S::euoffice_rezosbrands.onmicrosoft.com#ext#@uniag1.onmicrosoft.com::abfcee04-34c7-4318-bca7-16f1306802c7" providerId="AD" clId="Web-{C15062BD-5310-C37E-1423-34C80546DD06}" dt="2025-12-02T08:48:05.718" v="515" actId="20577"/>
        <pc:sldMkLst>
          <pc:docMk/>
          <pc:sldMk cId="3522149923" sldId="4363"/>
        </pc:sldMkLst>
        <pc:spChg chg="mod">
          <ac:chgData name="European R&amp;D" userId="S::euoffice_rezosbrands.onmicrosoft.com#ext#@uniag1.onmicrosoft.com::abfcee04-34c7-4318-bca7-16f1306802c7" providerId="AD" clId="Web-{C15062BD-5310-C37E-1423-34C80546DD06}" dt="2025-12-02T08:48:05.718" v="515" actId="20577"/>
          <ac:spMkLst>
            <pc:docMk/>
            <pc:sldMk cId="3522149923" sldId="4363"/>
            <ac:spMk id="15" creationId="{C103A547-710E-08D9-FE27-1109BD4D2846}"/>
          </ac:spMkLst>
        </pc:spChg>
      </pc:sldChg>
      <pc:sldChg chg="modSp">
        <pc:chgData name="European R&amp;D" userId="S::euoffice_rezosbrands.onmicrosoft.com#ext#@uniag1.onmicrosoft.com::abfcee04-34c7-4318-bca7-16f1306802c7" providerId="AD" clId="Web-{C15062BD-5310-C37E-1423-34C80546DD06}" dt="2025-12-02T08:00:11.810" v="12" actId="20577"/>
        <pc:sldMkLst>
          <pc:docMk/>
          <pc:sldMk cId="3306032095" sldId="4367"/>
        </pc:sldMkLst>
        <pc:spChg chg="mod">
          <ac:chgData name="European R&amp;D" userId="S::euoffice_rezosbrands.onmicrosoft.com#ext#@uniag1.onmicrosoft.com::abfcee04-34c7-4318-bca7-16f1306802c7" providerId="AD" clId="Web-{C15062BD-5310-C37E-1423-34C80546DD06}" dt="2025-12-02T08:00:11.810" v="12" actId="20577"/>
          <ac:spMkLst>
            <pc:docMk/>
            <pc:sldMk cId="3306032095" sldId="4367"/>
            <ac:spMk id="4" creationId="{0DA79BD6-A4B0-1A38-1CEE-E3A8DADC7365}"/>
          </ac:spMkLst>
        </pc:spChg>
      </pc:sldChg>
      <pc:sldChg chg="addSp modSp">
        <pc:chgData name="European R&amp;D" userId="S::euoffice_rezosbrands.onmicrosoft.com#ext#@uniag1.onmicrosoft.com::abfcee04-34c7-4318-bca7-16f1306802c7" providerId="AD" clId="Web-{C15062BD-5310-C37E-1423-34C80546DD06}" dt="2025-12-02T11:11:56.958" v="1423" actId="1076"/>
        <pc:sldMkLst>
          <pc:docMk/>
          <pc:sldMk cId="3792191441" sldId="4382"/>
        </pc:sldMkLst>
        <pc:spChg chg="mod">
          <ac:chgData name="European R&amp;D" userId="S::euoffice_rezosbrands.onmicrosoft.com#ext#@uniag1.onmicrosoft.com::abfcee04-34c7-4318-bca7-16f1306802c7" providerId="AD" clId="Web-{C15062BD-5310-C37E-1423-34C80546DD06}" dt="2025-12-02T11:11:35.409" v="1417" actId="1076"/>
          <ac:spMkLst>
            <pc:docMk/>
            <pc:sldMk cId="3792191441" sldId="4382"/>
            <ac:spMk id="11" creationId="{00000000-0000-0000-0000-000000000000}"/>
          </ac:spMkLst>
        </pc:spChg>
        <pc:spChg chg="mod">
          <ac:chgData name="European R&amp;D" userId="S::euoffice_rezosbrands.onmicrosoft.com#ext#@uniag1.onmicrosoft.com::abfcee04-34c7-4318-bca7-16f1306802c7" providerId="AD" clId="Web-{C15062BD-5310-C37E-1423-34C80546DD06}" dt="2025-12-02T11:11:52.004" v="1421" actId="1076"/>
          <ac:spMkLst>
            <pc:docMk/>
            <pc:sldMk cId="3792191441" sldId="4382"/>
            <ac:spMk id="20" creationId="{D612C4C8-9B63-980F-3E69-5DBEF87A2CB1}"/>
          </ac:spMkLst>
        </pc:spChg>
        <pc:graphicFrameChg chg="add mod modGraphic">
          <ac:chgData name="European R&amp;D" userId="S::euoffice_rezosbrands.onmicrosoft.com#ext#@uniag1.onmicrosoft.com::abfcee04-34c7-4318-bca7-16f1306802c7" providerId="AD" clId="Web-{C15062BD-5310-C37E-1423-34C80546DD06}" dt="2025-12-02T11:11:54.598" v="1422" actId="1076"/>
          <ac:graphicFrameMkLst>
            <pc:docMk/>
            <pc:sldMk cId="3792191441" sldId="4382"/>
            <ac:graphicFrameMk id="2" creationId="{7191ADEE-EC9E-5C1C-DC79-DCC8BF99436B}"/>
          </ac:graphicFrameMkLst>
        </pc:graphicFrameChg>
        <pc:picChg chg="mod modCrop">
          <ac:chgData name="European R&amp;D" userId="S::euoffice_rezosbrands.onmicrosoft.com#ext#@uniag1.onmicrosoft.com::abfcee04-34c7-4318-bca7-16f1306802c7" providerId="AD" clId="Web-{C15062BD-5310-C37E-1423-34C80546DD06}" dt="2025-12-02T11:11:56.958" v="1423" actId="1076"/>
          <ac:picMkLst>
            <pc:docMk/>
            <pc:sldMk cId="3792191441" sldId="4382"/>
            <ac:picMk id="22" creationId="{E5DD62FA-9555-3A8B-ECBF-2FB604C61258}"/>
          </ac:picMkLst>
        </pc:picChg>
      </pc:sldChg>
      <pc:sldChg chg="modSp">
        <pc:chgData name="European R&amp;D" userId="S::euoffice_rezosbrands.onmicrosoft.com#ext#@uniag1.onmicrosoft.com::abfcee04-34c7-4318-bca7-16f1306802c7" providerId="AD" clId="Web-{C15062BD-5310-C37E-1423-34C80546DD06}" dt="2025-12-02T11:00:24.236" v="1217" actId="20577"/>
        <pc:sldMkLst>
          <pc:docMk/>
          <pc:sldMk cId="655289481" sldId="4383"/>
        </pc:sldMkLst>
        <pc:spChg chg="mod">
          <ac:chgData name="European R&amp;D" userId="S::euoffice_rezosbrands.onmicrosoft.com#ext#@uniag1.onmicrosoft.com::abfcee04-34c7-4318-bca7-16f1306802c7" providerId="AD" clId="Web-{C15062BD-5310-C37E-1423-34C80546DD06}" dt="2025-12-02T11:00:24.236" v="1217" actId="20577"/>
          <ac:spMkLst>
            <pc:docMk/>
            <pc:sldMk cId="655289481" sldId="4383"/>
            <ac:spMk id="5" creationId="{1B022A83-624E-3A01-2A2A-8143896545D1}"/>
          </ac:spMkLst>
        </pc:spChg>
      </pc:sldChg>
      <pc:sldChg chg="modSp">
        <pc:chgData name="European R&amp;D" userId="S::euoffice_rezosbrands.onmicrosoft.com#ext#@uniag1.onmicrosoft.com::abfcee04-34c7-4318-bca7-16f1306802c7" providerId="AD" clId="Web-{C15062BD-5310-C37E-1423-34C80546DD06}" dt="2025-12-02T11:00:34.439" v="1222" actId="20577"/>
        <pc:sldMkLst>
          <pc:docMk/>
          <pc:sldMk cId="709689054" sldId="4384"/>
        </pc:sldMkLst>
        <pc:spChg chg="mod">
          <ac:chgData name="European R&amp;D" userId="S::euoffice_rezosbrands.onmicrosoft.com#ext#@uniag1.onmicrosoft.com::abfcee04-34c7-4318-bca7-16f1306802c7" providerId="AD" clId="Web-{C15062BD-5310-C37E-1423-34C80546DD06}" dt="2025-12-02T11:00:34.439" v="1222" actId="20577"/>
          <ac:spMkLst>
            <pc:docMk/>
            <pc:sldMk cId="709689054" sldId="4384"/>
            <ac:spMk id="5" creationId="{4453DD7F-779D-CDA7-E8C3-01EE38137A0F}"/>
          </ac:spMkLst>
        </pc:spChg>
      </pc:sldChg>
      <pc:sldChg chg="modSp">
        <pc:chgData name="European R&amp;D" userId="S::euoffice_rezosbrands.onmicrosoft.com#ext#@uniag1.onmicrosoft.com::abfcee04-34c7-4318-bca7-16f1306802c7" providerId="AD" clId="Web-{C15062BD-5310-C37E-1423-34C80546DD06}" dt="2025-12-02T08:06:18.637" v="88" actId="1076"/>
        <pc:sldMkLst>
          <pc:docMk/>
          <pc:sldMk cId="507291344" sldId="4385"/>
        </pc:sldMkLst>
        <pc:spChg chg="mod">
          <ac:chgData name="European R&amp;D" userId="S::euoffice_rezosbrands.onmicrosoft.com#ext#@uniag1.onmicrosoft.com::abfcee04-34c7-4318-bca7-16f1306802c7" providerId="AD" clId="Web-{C15062BD-5310-C37E-1423-34C80546DD06}" dt="2025-12-02T08:05:08.354" v="75" actId="14100"/>
          <ac:spMkLst>
            <pc:docMk/>
            <pc:sldMk cId="507291344" sldId="4385"/>
            <ac:spMk id="4" creationId="{6BD19A69-F003-5AAD-434A-C87C853C588E}"/>
          </ac:spMkLst>
        </pc:spChg>
        <pc:spChg chg="mod">
          <ac:chgData name="European R&amp;D" userId="S::euoffice_rezosbrands.onmicrosoft.com#ext#@uniag1.onmicrosoft.com::abfcee04-34c7-4318-bca7-16f1306802c7" providerId="AD" clId="Web-{C15062BD-5310-C37E-1423-34C80546DD06}" dt="2025-12-02T08:05:31.761" v="80" actId="1076"/>
          <ac:spMkLst>
            <pc:docMk/>
            <pc:sldMk cId="507291344" sldId="4385"/>
            <ac:spMk id="11" creationId="{53413A33-D25E-6A7E-25DE-4FE7F83C59D3}"/>
          </ac:spMkLst>
        </pc:spChg>
        <pc:spChg chg="mod">
          <ac:chgData name="European R&amp;D" userId="S::euoffice_rezosbrands.onmicrosoft.com#ext#@uniag1.onmicrosoft.com::abfcee04-34c7-4318-bca7-16f1306802c7" providerId="AD" clId="Web-{C15062BD-5310-C37E-1423-34C80546DD06}" dt="2025-12-02T08:05:42.714" v="82" actId="1076"/>
          <ac:spMkLst>
            <pc:docMk/>
            <pc:sldMk cId="507291344" sldId="4385"/>
            <ac:spMk id="13" creationId="{30F1B26A-580F-91F5-CC7F-68AA8ADFBD46}"/>
          </ac:spMkLst>
        </pc:spChg>
        <pc:spChg chg="mod">
          <ac:chgData name="European R&amp;D" userId="S::euoffice_rezosbrands.onmicrosoft.com#ext#@uniag1.onmicrosoft.com::abfcee04-34c7-4318-bca7-16f1306802c7" providerId="AD" clId="Web-{C15062BD-5310-C37E-1423-34C80546DD06}" dt="2025-12-02T08:06:09.043" v="87"/>
          <ac:spMkLst>
            <pc:docMk/>
            <pc:sldMk cId="507291344" sldId="4385"/>
            <ac:spMk id="14" creationId="{8E8B3F39-0C23-5B63-03EC-F22F8BAE88BC}"/>
          </ac:spMkLst>
        </pc:spChg>
        <pc:spChg chg="mod">
          <ac:chgData name="European R&amp;D" userId="S::euoffice_rezosbrands.onmicrosoft.com#ext#@uniag1.onmicrosoft.com::abfcee04-34c7-4318-bca7-16f1306802c7" providerId="AD" clId="Web-{C15062BD-5310-C37E-1423-34C80546DD06}" dt="2025-12-02T08:06:18.637" v="88" actId="1076"/>
          <ac:spMkLst>
            <pc:docMk/>
            <pc:sldMk cId="507291344" sldId="4385"/>
            <ac:spMk id="16" creationId="{59E41315-3F6F-45C6-77C3-4BB9B9FB580D}"/>
          </ac:spMkLst>
        </pc:spChg>
        <pc:picChg chg="mod">
          <ac:chgData name="European R&amp;D" userId="S::euoffice_rezosbrands.onmicrosoft.com#ext#@uniag1.onmicrosoft.com::abfcee04-34c7-4318-bca7-16f1306802c7" providerId="AD" clId="Web-{C15062BD-5310-C37E-1423-34C80546DD06}" dt="2025-12-02T08:05:10.119" v="76" actId="1076"/>
          <ac:picMkLst>
            <pc:docMk/>
            <pc:sldMk cId="507291344" sldId="4385"/>
            <ac:picMk id="9" creationId="{222F17AF-A3A7-ACE8-5011-04EA88C38D51}"/>
          </ac:picMkLst>
        </pc:picChg>
      </pc:sldChg>
      <pc:sldChg chg="modSp">
        <pc:chgData name="European R&amp;D" userId="S::euoffice_rezosbrands.onmicrosoft.com#ext#@uniag1.onmicrosoft.com::abfcee04-34c7-4318-bca7-16f1306802c7" providerId="AD" clId="Web-{C15062BD-5310-C37E-1423-34C80546DD06}" dt="2025-12-02T08:07:00.685" v="97" actId="1076"/>
        <pc:sldMkLst>
          <pc:docMk/>
          <pc:sldMk cId="1128051798" sldId="4389"/>
        </pc:sldMkLst>
        <pc:spChg chg="mod">
          <ac:chgData name="European R&amp;D" userId="S::euoffice_rezosbrands.onmicrosoft.com#ext#@uniag1.onmicrosoft.com::abfcee04-34c7-4318-bca7-16f1306802c7" providerId="AD" clId="Web-{C15062BD-5310-C37E-1423-34C80546DD06}" dt="2025-12-02T08:06:57.185" v="94" actId="14100"/>
          <ac:spMkLst>
            <pc:docMk/>
            <pc:sldMk cId="1128051798" sldId="4389"/>
            <ac:spMk id="3" creationId="{D0907AF6-B97B-F4EA-9F25-E180E468D3F7}"/>
          </ac:spMkLst>
        </pc:spChg>
        <pc:picChg chg="mod">
          <ac:chgData name="European R&amp;D" userId="S::euoffice_rezosbrands.onmicrosoft.com#ext#@uniag1.onmicrosoft.com::abfcee04-34c7-4318-bca7-16f1306802c7" providerId="AD" clId="Web-{C15062BD-5310-C37E-1423-34C80546DD06}" dt="2025-12-02T08:07:00.685" v="97" actId="1076"/>
          <ac:picMkLst>
            <pc:docMk/>
            <pc:sldMk cId="1128051798" sldId="4389"/>
            <ac:picMk id="2" creationId="{7F2BF7E6-2E3F-6988-9660-C5A5A515B785}"/>
          </ac:picMkLst>
        </pc:picChg>
      </pc:sldChg>
      <pc:sldChg chg="modSp">
        <pc:chgData name="European R&amp;D" userId="S::euoffice_rezosbrands.onmicrosoft.com#ext#@uniag1.onmicrosoft.com::abfcee04-34c7-4318-bca7-16f1306802c7" providerId="AD" clId="Web-{C15062BD-5310-C37E-1423-34C80546DD06}" dt="2025-12-02T08:51:55.305" v="533"/>
        <pc:sldMkLst>
          <pc:docMk/>
          <pc:sldMk cId="2737972916" sldId="4390"/>
        </pc:sldMkLst>
        <pc:picChg chg="mod">
          <ac:chgData name="European R&amp;D" userId="S::euoffice_rezosbrands.onmicrosoft.com#ext#@uniag1.onmicrosoft.com::abfcee04-34c7-4318-bca7-16f1306802c7" providerId="AD" clId="Web-{C15062BD-5310-C37E-1423-34C80546DD06}" dt="2025-12-02T08:51:55.305" v="533"/>
          <ac:picMkLst>
            <pc:docMk/>
            <pc:sldMk cId="2737972916" sldId="4390"/>
            <ac:picMk id="16" creationId="{172EA98F-346B-A644-023C-B1CB5D903A7D}"/>
          </ac:picMkLst>
        </pc:picChg>
      </pc:sldChg>
      <pc:sldChg chg="modSp">
        <pc:chgData name="European R&amp;D" userId="S::euoffice_rezosbrands.onmicrosoft.com#ext#@uniag1.onmicrosoft.com::abfcee04-34c7-4318-bca7-16f1306802c7" providerId="AD" clId="Web-{C15062BD-5310-C37E-1423-34C80546DD06}" dt="2025-12-02T08:52:31.556" v="538" actId="1076"/>
        <pc:sldMkLst>
          <pc:docMk/>
          <pc:sldMk cId="3281123479" sldId="4391"/>
        </pc:sldMkLst>
        <pc:spChg chg="mod">
          <ac:chgData name="European R&amp;D" userId="S::euoffice_rezosbrands.onmicrosoft.com#ext#@uniag1.onmicrosoft.com::abfcee04-34c7-4318-bca7-16f1306802c7" providerId="AD" clId="Web-{C15062BD-5310-C37E-1423-34C80546DD06}" dt="2025-12-02T08:52:29.290" v="537" actId="1076"/>
          <ac:spMkLst>
            <pc:docMk/>
            <pc:sldMk cId="3281123479" sldId="4391"/>
            <ac:spMk id="4" creationId="{9E0FD84C-0DB0-A747-9C28-9505FE9A7E00}"/>
          </ac:spMkLst>
        </pc:spChg>
        <pc:picChg chg="mod">
          <ac:chgData name="European R&amp;D" userId="S::euoffice_rezosbrands.onmicrosoft.com#ext#@uniag1.onmicrosoft.com::abfcee04-34c7-4318-bca7-16f1306802c7" providerId="AD" clId="Web-{C15062BD-5310-C37E-1423-34C80546DD06}" dt="2025-12-02T08:52:31.556" v="538" actId="1076"/>
          <ac:picMkLst>
            <pc:docMk/>
            <pc:sldMk cId="3281123479" sldId="4391"/>
            <ac:picMk id="6" creationId="{A87F2850-D2AB-C2A5-098E-78A5C3B3C019}"/>
          </ac:picMkLst>
        </pc:picChg>
      </pc:sldChg>
      <pc:sldChg chg="modSp">
        <pc:chgData name="European R&amp;D" userId="S::euoffice_rezosbrands.onmicrosoft.com#ext#@uniag1.onmicrosoft.com::abfcee04-34c7-4318-bca7-16f1306802c7" providerId="AD" clId="Web-{C15062BD-5310-C37E-1423-34C80546DD06}" dt="2025-12-02T08:08:30.483" v="116" actId="20577"/>
        <pc:sldMkLst>
          <pc:docMk/>
          <pc:sldMk cId="2738617378" sldId="4392"/>
        </pc:sldMkLst>
        <pc:spChg chg="mod">
          <ac:chgData name="European R&amp;D" userId="S::euoffice_rezosbrands.onmicrosoft.com#ext#@uniag1.onmicrosoft.com::abfcee04-34c7-4318-bca7-16f1306802c7" providerId="AD" clId="Web-{C15062BD-5310-C37E-1423-34C80546DD06}" dt="2025-12-02T08:08:30.483" v="116" actId="20577"/>
          <ac:spMkLst>
            <pc:docMk/>
            <pc:sldMk cId="2738617378" sldId="4392"/>
            <ac:spMk id="36" creationId="{00000000-0000-0000-0000-000000000000}"/>
          </ac:spMkLst>
        </pc:spChg>
        <pc:spChg chg="mod">
          <ac:chgData name="European R&amp;D" userId="S::euoffice_rezosbrands.onmicrosoft.com#ext#@uniag1.onmicrosoft.com::abfcee04-34c7-4318-bca7-16f1306802c7" providerId="AD" clId="Web-{C15062BD-5310-C37E-1423-34C80546DD06}" dt="2025-12-02T08:07:55.764" v="108" actId="1076"/>
          <ac:spMkLst>
            <pc:docMk/>
            <pc:sldMk cId="2738617378" sldId="4392"/>
            <ac:spMk id="47" creationId="{FD3C16F9-C5BA-9F7D-9439-F5E7ECEED80E}"/>
          </ac:spMkLst>
        </pc:spChg>
        <pc:spChg chg="mod">
          <ac:chgData name="European R&amp;D" userId="S::euoffice_rezosbrands.onmicrosoft.com#ext#@uniag1.onmicrosoft.com::abfcee04-34c7-4318-bca7-16f1306802c7" providerId="AD" clId="Web-{C15062BD-5310-C37E-1423-34C80546DD06}" dt="2025-12-02T08:07:46.498" v="106" actId="1076"/>
          <ac:spMkLst>
            <pc:docMk/>
            <pc:sldMk cId="2738617378" sldId="4392"/>
            <ac:spMk id="49" creationId="{EFB591E0-5B7E-BA96-0C5A-D1B3A5FA7A0C}"/>
          </ac:spMkLst>
        </pc:spChg>
        <pc:spChg chg="mod">
          <ac:chgData name="European R&amp;D" userId="S::euoffice_rezosbrands.onmicrosoft.com#ext#@uniag1.onmicrosoft.com::abfcee04-34c7-4318-bca7-16f1306802c7" providerId="AD" clId="Web-{C15062BD-5310-C37E-1423-34C80546DD06}" dt="2025-12-02T08:08:06.983" v="111" actId="14100"/>
          <ac:spMkLst>
            <pc:docMk/>
            <pc:sldMk cId="2738617378" sldId="4392"/>
            <ac:spMk id="51" creationId="{E063CA24-7292-E1CB-4C71-D71E191B172E}"/>
          </ac:spMkLst>
        </pc:spChg>
        <pc:spChg chg="mod">
          <ac:chgData name="European R&amp;D" userId="S::euoffice_rezosbrands.onmicrosoft.com#ext#@uniag1.onmicrosoft.com::abfcee04-34c7-4318-bca7-16f1306802c7" providerId="AD" clId="Web-{C15062BD-5310-C37E-1423-34C80546DD06}" dt="2025-12-02T08:08:13.061" v="113" actId="20577"/>
          <ac:spMkLst>
            <pc:docMk/>
            <pc:sldMk cId="2738617378" sldId="4392"/>
            <ac:spMk id="53" creationId="{6A2CA3AB-B1CD-D3E4-38B6-3C3B96322E51}"/>
          </ac:spMkLst>
        </pc:spChg>
        <pc:spChg chg="mod">
          <ac:chgData name="European R&amp;D" userId="S::euoffice_rezosbrands.onmicrosoft.com#ext#@uniag1.onmicrosoft.com::abfcee04-34c7-4318-bca7-16f1306802c7" providerId="AD" clId="Web-{C15062BD-5310-C37E-1423-34C80546DD06}" dt="2025-12-02T08:08:16.842" v="115" actId="20577"/>
          <ac:spMkLst>
            <pc:docMk/>
            <pc:sldMk cId="2738617378" sldId="4392"/>
            <ac:spMk id="55" creationId="{9CF769D5-9217-E07C-EBCA-A39372EEE44E}"/>
          </ac:spMkLst>
        </pc:spChg>
      </pc:sldChg>
      <pc:sldChg chg="addSp delSp modSp">
        <pc:chgData name="European R&amp;D" userId="S::euoffice_rezosbrands.onmicrosoft.com#ext#@uniag1.onmicrosoft.com::abfcee04-34c7-4318-bca7-16f1306802c7" providerId="AD" clId="Web-{C15062BD-5310-C37E-1423-34C80546DD06}" dt="2025-12-02T11:07:06.621" v="1344" actId="20577"/>
        <pc:sldMkLst>
          <pc:docMk/>
          <pc:sldMk cId="1889568661" sldId="4393"/>
        </pc:sldMkLst>
        <pc:spChg chg="mod">
          <ac:chgData name="European R&amp;D" userId="S::euoffice_rezosbrands.onmicrosoft.com#ext#@uniag1.onmicrosoft.com::abfcee04-34c7-4318-bca7-16f1306802c7" providerId="AD" clId="Web-{C15062BD-5310-C37E-1423-34C80546DD06}" dt="2025-12-02T11:06:52.448" v="1339" actId="1076"/>
          <ac:spMkLst>
            <pc:docMk/>
            <pc:sldMk cId="1889568661" sldId="4393"/>
            <ac:spMk id="4" creationId="{A13476BC-A4EF-1E73-2AA9-9D680A8E2693}"/>
          </ac:spMkLst>
        </pc:spChg>
        <pc:spChg chg="mod">
          <ac:chgData name="European R&amp;D" userId="S::euoffice_rezosbrands.onmicrosoft.com#ext#@uniag1.onmicrosoft.com::abfcee04-34c7-4318-bca7-16f1306802c7" providerId="AD" clId="Web-{C15062BD-5310-C37E-1423-34C80546DD06}" dt="2025-12-02T11:01:05.628" v="1233" actId="1076"/>
          <ac:spMkLst>
            <pc:docMk/>
            <pc:sldMk cId="1889568661" sldId="4393"/>
            <ac:spMk id="5" creationId="{8C795921-568C-3AF5-3031-057B84716711}"/>
          </ac:spMkLst>
        </pc:spChg>
        <pc:graphicFrameChg chg="add mod modGraphic">
          <ac:chgData name="European R&amp;D" userId="S::euoffice_rezosbrands.onmicrosoft.com#ext#@uniag1.onmicrosoft.com::abfcee04-34c7-4318-bca7-16f1306802c7" providerId="AD" clId="Web-{C15062BD-5310-C37E-1423-34C80546DD06}" dt="2025-12-02T11:07:06.621" v="1344" actId="20577"/>
          <ac:graphicFrameMkLst>
            <pc:docMk/>
            <pc:sldMk cId="1889568661" sldId="4393"/>
            <ac:graphicFrameMk id="12" creationId="{23626E95-5101-098B-6E11-D3BCABD5D220}"/>
          </ac:graphicFrameMkLst>
        </pc:graphicFrameChg>
      </pc:sldChg>
      <pc:sldChg chg="modSp">
        <pc:chgData name="European R&amp;D" userId="S::euoffice_rezosbrands.onmicrosoft.com#ext#@uniag1.onmicrosoft.com::abfcee04-34c7-4318-bca7-16f1306802c7" providerId="AD" clId="Web-{C15062BD-5310-C37E-1423-34C80546DD06}" dt="2025-12-02T11:02:41.474" v="1246" actId="20577"/>
        <pc:sldMkLst>
          <pc:docMk/>
          <pc:sldMk cId="743260534" sldId="4396"/>
        </pc:sldMkLst>
        <pc:spChg chg="mod">
          <ac:chgData name="European R&amp;D" userId="S::euoffice_rezosbrands.onmicrosoft.com#ext#@uniag1.onmicrosoft.com::abfcee04-34c7-4318-bca7-16f1306802c7" providerId="AD" clId="Web-{C15062BD-5310-C37E-1423-34C80546DD06}" dt="2025-12-02T08:54:41.762" v="578" actId="20577"/>
          <ac:spMkLst>
            <pc:docMk/>
            <pc:sldMk cId="743260534" sldId="4396"/>
            <ac:spMk id="5" creationId="{F094BC23-6C58-5284-DC88-D8D931B87B0E}"/>
          </ac:spMkLst>
        </pc:spChg>
        <pc:spChg chg="mod">
          <ac:chgData name="European R&amp;D" userId="S::euoffice_rezosbrands.onmicrosoft.com#ext#@uniag1.onmicrosoft.com::abfcee04-34c7-4318-bca7-16f1306802c7" providerId="AD" clId="Web-{C15062BD-5310-C37E-1423-34C80546DD06}" dt="2025-12-02T11:02:41.474" v="1246" actId="20577"/>
          <ac:spMkLst>
            <pc:docMk/>
            <pc:sldMk cId="743260534" sldId="4396"/>
            <ac:spMk id="12" creationId="{A3400078-265A-BDBC-E315-DA47CD536F14}"/>
          </ac:spMkLst>
        </pc:spChg>
        <pc:picChg chg="mod">
          <ac:chgData name="European R&amp;D" userId="S::euoffice_rezosbrands.onmicrosoft.com#ext#@uniag1.onmicrosoft.com::abfcee04-34c7-4318-bca7-16f1306802c7" providerId="AD" clId="Web-{C15062BD-5310-C37E-1423-34C80546DD06}" dt="2025-12-02T08:54:45.684" v="579" actId="1076"/>
          <ac:picMkLst>
            <pc:docMk/>
            <pc:sldMk cId="743260534" sldId="4396"/>
            <ac:picMk id="14" creationId="{0441973A-4836-86D9-9979-5ACF7060BAFA}"/>
          </ac:picMkLst>
        </pc:picChg>
        <pc:picChg chg="mod">
          <ac:chgData name="European R&amp;D" userId="S::euoffice_rezosbrands.onmicrosoft.com#ext#@uniag1.onmicrosoft.com::abfcee04-34c7-4318-bca7-16f1306802c7" providerId="AD" clId="Web-{C15062BD-5310-C37E-1423-34C80546DD06}" dt="2025-12-02T08:54:33.231" v="576" actId="1076"/>
          <ac:picMkLst>
            <pc:docMk/>
            <pc:sldMk cId="743260534" sldId="4396"/>
            <ac:picMk id="20" creationId="{738FC4E9-49F1-07A5-1CE1-CFBD38EC5F34}"/>
          </ac:picMkLst>
        </pc:picChg>
        <pc:picChg chg="mod">
          <ac:chgData name="European R&amp;D" userId="S::euoffice_rezosbrands.onmicrosoft.com#ext#@uniag1.onmicrosoft.com::abfcee04-34c7-4318-bca7-16f1306802c7" providerId="AD" clId="Web-{C15062BD-5310-C37E-1423-34C80546DD06}" dt="2025-12-02T08:54:36.683" v="577" actId="1076"/>
          <ac:picMkLst>
            <pc:docMk/>
            <pc:sldMk cId="743260534" sldId="4396"/>
            <ac:picMk id="22" creationId="{86371BFE-FB2E-5748-5383-3AEA85B70DD9}"/>
          </ac:picMkLst>
        </pc:picChg>
        <pc:picChg chg="mod">
          <ac:chgData name="European R&amp;D" userId="S::euoffice_rezosbrands.onmicrosoft.com#ext#@uniag1.onmicrosoft.com::abfcee04-34c7-4318-bca7-16f1306802c7" providerId="AD" clId="Web-{C15062BD-5310-C37E-1423-34C80546DD06}" dt="2025-12-02T08:54:28.965" v="574" actId="1076"/>
          <ac:picMkLst>
            <pc:docMk/>
            <pc:sldMk cId="743260534" sldId="4396"/>
            <ac:picMk id="26" creationId="{EE9F55F2-0E7B-B730-4C5F-604729F4CB1D}"/>
          </ac:picMkLst>
        </pc:picChg>
      </pc:sldChg>
      <pc:sldChg chg="modSp">
        <pc:chgData name="European R&amp;D" userId="S::euoffice_rezosbrands.onmicrosoft.com#ext#@uniag1.onmicrosoft.com::abfcee04-34c7-4318-bca7-16f1306802c7" providerId="AD" clId="Web-{C15062BD-5310-C37E-1423-34C80546DD06}" dt="2025-12-02T08:08:50.546" v="119" actId="20577"/>
        <pc:sldMkLst>
          <pc:docMk/>
          <pc:sldMk cId="1078719850" sldId="4399"/>
        </pc:sldMkLst>
        <pc:spChg chg="mod">
          <ac:chgData name="European R&amp;D" userId="S::euoffice_rezosbrands.onmicrosoft.com#ext#@uniag1.onmicrosoft.com::abfcee04-34c7-4318-bca7-16f1306802c7" providerId="AD" clId="Web-{C15062BD-5310-C37E-1423-34C80546DD06}" dt="2025-12-02T08:08:50.546" v="119" actId="20577"/>
          <ac:spMkLst>
            <pc:docMk/>
            <pc:sldMk cId="1078719850" sldId="4399"/>
            <ac:spMk id="3" creationId="{489067F4-B423-BCD3-C407-0E26D31B16C5}"/>
          </ac:spMkLst>
        </pc:spChg>
      </pc:sldChg>
      <pc:sldChg chg="addSp delSp modSp">
        <pc:chgData name="European R&amp;D" userId="S::euoffice_rezosbrands.onmicrosoft.com#ext#@uniag1.onmicrosoft.com::abfcee04-34c7-4318-bca7-16f1306802c7" providerId="AD" clId="Web-{C15062BD-5310-C37E-1423-34C80546DD06}" dt="2025-12-02T11:06:34.698" v="1338" actId="1076"/>
        <pc:sldMkLst>
          <pc:docMk/>
          <pc:sldMk cId="2607421981" sldId="4400"/>
        </pc:sldMkLst>
        <pc:spChg chg="add mod">
          <ac:chgData name="European R&amp;D" userId="S::euoffice_rezosbrands.onmicrosoft.com#ext#@uniag1.onmicrosoft.com::abfcee04-34c7-4318-bca7-16f1306802c7" providerId="AD" clId="Web-{C15062BD-5310-C37E-1423-34C80546DD06}" dt="2025-12-02T11:04:38.524" v="1307" actId="20577"/>
          <ac:spMkLst>
            <pc:docMk/>
            <pc:sldMk cId="2607421981" sldId="4400"/>
            <ac:spMk id="3" creationId="{FAA687B7-F6B2-287F-6414-32C96C0EB59F}"/>
          </ac:spMkLst>
        </pc:spChg>
        <pc:spChg chg="add mod">
          <ac:chgData name="European R&amp;D" userId="S::euoffice_rezosbrands.onmicrosoft.com#ext#@uniag1.onmicrosoft.com::abfcee04-34c7-4318-bca7-16f1306802c7" providerId="AD" clId="Web-{C15062BD-5310-C37E-1423-34C80546DD06}" dt="2025-12-02T11:04:33.868" v="1306" actId="20577"/>
          <ac:spMkLst>
            <pc:docMk/>
            <pc:sldMk cId="2607421981" sldId="4400"/>
            <ac:spMk id="4" creationId="{FC539FEE-0CE2-02AD-F24B-D73319D2B061}"/>
          </ac:spMkLst>
        </pc:spChg>
        <pc:spChg chg="add mod">
          <ac:chgData name="European R&amp;D" userId="S::euoffice_rezosbrands.onmicrosoft.com#ext#@uniag1.onmicrosoft.com::abfcee04-34c7-4318-bca7-16f1306802c7" providerId="AD" clId="Web-{C15062BD-5310-C37E-1423-34C80546DD06}" dt="2025-12-02T11:04:42.962" v="1308" actId="20577"/>
          <ac:spMkLst>
            <pc:docMk/>
            <pc:sldMk cId="2607421981" sldId="4400"/>
            <ac:spMk id="5" creationId="{D03F2C84-C976-E49D-2DC4-3454E6694273}"/>
          </ac:spMkLst>
        </pc:spChg>
        <pc:picChg chg="mod modCrop">
          <ac:chgData name="European R&amp;D" userId="S::euoffice_rezosbrands.onmicrosoft.com#ext#@uniag1.onmicrosoft.com::abfcee04-34c7-4318-bca7-16f1306802c7" providerId="AD" clId="Web-{C15062BD-5310-C37E-1423-34C80546DD06}" dt="2025-12-02T11:06:34.698" v="1338" actId="1076"/>
          <ac:picMkLst>
            <pc:docMk/>
            <pc:sldMk cId="2607421981" sldId="4400"/>
            <ac:picMk id="12" creationId="{A5827752-3EA4-17F7-765E-4BF89FE33D73}"/>
          </ac:picMkLst>
        </pc:picChg>
        <pc:cxnChg chg="add">
          <ac:chgData name="European R&amp;D" userId="S::euoffice_rezosbrands.onmicrosoft.com#ext#@uniag1.onmicrosoft.com::abfcee04-34c7-4318-bca7-16f1306802c7" providerId="AD" clId="Web-{C15062BD-5310-C37E-1423-34C80546DD06}" dt="2025-12-02T11:04:56.134" v="1309"/>
          <ac:cxnSpMkLst>
            <pc:docMk/>
            <pc:sldMk cId="2607421981" sldId="4400"/>
            <ac:cxnSpMk id="7" creationId="{B0413C40-2B9E-3DB7-11D9-810D0F96F01E}"/>
          </ac:cxnSpMkLst>
        </pc:cxnChg>
        <pc:cxnChg chg="add mod">
          <ac:chgData name="European R&amp;D" userId="S::euoffice_rezosbrands.onmicrosoft.com#ext#@uniag1.onmicrosoft.com::abfcee04-34c7-4318-bca7-16f1306802c7" providerId="AD" clId="Web-{C15062BD-5310-C37E-1423-34C80546DD06}" dt="2025-12-02T11:06:18.573" v="1331" actId="1076"/>
          <ac:cxnSpMkLst>
            <pc:docMk/>
            <pc:sldMk cId="2607421981" sldId="4400"/>
            <ac:cxnSpMk id="14" creationId="{9B94D64F-1859-80BF-EFA1-DD5FFAC8FBC6}"/>
          </ac:cxnSpMkLst>
        </pc:cxnChg>
        <pc:cxnChg chg="add mod">
          <ac:chgData name="European R&amp;D" userId="S::euoffice_rezosbrands.onmicrosoft.com#ext#@uniag1.onmicrosoft.com::abfcee04-34c7-4318-bca7-16f1306802c7" providerId="AD" clId="Web-{C15062BD-5310-C37E-1423-34C80546DD06}" dt="2025-12-02T11:06:30.370" v="1337" actId="14100"/>
          <ac:cxnSpMkLst>
            <pc:docMk/>
            <pc:sldMk cId="2607421981" sldId="4400"/>
            <ac:cxnSpMk id="15" creationId="{0E23D6B4-D630-BAAA-5BCF-F017956BA52F}"/>
          </ac:cxnSpMkLst>
        </pc:cxnChg>
      </pc:sldChg>
      <pc:sldChg chg="modSp">
        <pc:chgData name="European R&amp;D" userId="S::euoffice_rezosbrands.onmicrosoft.com#ext#@uniag1.onmicrosoft.com::abfcee04-34c7-4318-bca7-16f1306802c7" providerId="AD" clId="Web-{C15062BD-5310-C37E-1423-34C80546DD06}" dt="2025-12-02T11:17:43.915" v="1467" actId="1076"/>
        <pc:sldMkLst>
          <pc:docMk/>
          <pc:sldMk cId="2429205621" sldId="4409"/>
        </pc:sldMkLst>
        <pc:spChg chg="mod">
          <ac:chgData name="European R&amp;D" userId="S::euoffice_rezosbrands.onmicrosoft.com#ext#@uniag1.onmicrosoft.com::abfcee04-34c7-4318-bca7-16f1306802c7" providerId="AD" clId="Web-{C15062BD-5310-C37E-1423-34C80546DD06}" dt="2025-12-02T08:03:25.210" v="62" actId="1076"/>
          <ac:spMkLst>
            <pc:docMk/>
            <pc:sldMk cId="2429205621" sldId="4409"/>
            <ac:spMk id="2" creationId="{53336044-2E21-31D1-6CE3-342D87DBA28D}"/>
          </ac:spMkLst>
        </pc:spChg>
        <pc:spChg chg="mod">
          <ac:chgData name="European R&amp;D" userId="S::euoffice_rezosbrands.onmicrosoft.com#ext#@uniag1.onmicrosoft.com::abfcee04-34c7-4318-bca7-16f1306802c7" providerId="AD" clId="Web-{C15062BD-5310-C37E-1423-34C80546DD06}" dt="2025-12-02T11:16:02.176" v="1453" actId="1076"/>
          <ac:spMkLst>
            <pc:docMk/>
            <pc:sldMk cId="2429205621" sldId="4409"/>
            <ac:spMk id="5" creationId="{28305836-324E-7BF8-40A4-0040B16B909B}"/>
          </ac:spMkLst>
        </pc:spChg>
        <pc:spChg chg="mod">
          <ac:chgData name="European R&amp;D" userId="S::euoffice_rezosbrands.onmicrosoft.com#ext#@uniag1.onmicrosoft.com::abfcee04-34c7-4318-bca7-16f1306802c7" providerId="AD" clId="Web-{C15062BD-5310-C37E-1423-34C80546DD06}" dt="2025-12-02T11:16:36.240" v="1460" actId="1076"/>
          <ac:spMkLst>
            <pc:docMk/>
            <pc:sldMk cId="2429205621" sldId="4409"/>
            <ac:spMk id="9" creationId="{154D161A-881F-4DDA-6D41-2A9FB0CAB0F3}"/>
          </ac:spMkLst>
        </pc:spChg>
        <pc:spChg chg="mod">
          <ac:chgData name="European R&amp;D" userId="S::euoffice_rezosbrands.onmicrosoft.com#ext#@uniag1.onmicrosoft.com::abfcee04-34c7-4318-bca7-16f1306802c7" providerId="AD" clId="Web-{C15062BD-5310-C37E-1423-34C80546DD06}" dt="2025-12-02T11:17:40.805" v="1466" actId="1076"/>
          <ac:spMkLst>
            <pc:docMk/>
            <pc:sldMk cId="2429205621" sldId="4409"/>
            <ac:spMk id="12" creationId="{5E15F0F0-DF6B-F37D-E116-1C8D0FC947D6}"/>
          </ac:spMkLst>
        </pc:spChg>
        <pc:spChg chg="mod">
          <ac:chgData name="European R&amp;D" userId="S::euoffice_rezosbrands.onmicrosoft.com#ext#@uniag1.onmicrosoft.com::abfcee04-34c7-4318-bca7-16f1306802c7" providerId="AD" clId="Web-{C15062BD-5310-C37E-1423-34C80546DD06}" dt="2025-12-02T11:16:08.208" v="1455" actId="1076"/>
          <ac:spMkLst>
            <pc:docMk/>
            <pc:sldMk cId="2429205621" sldId="4409"/>
            <ac:spMk id="14" creationId="{1E6D5F1C-ACE6-1AD8-85F5-EEDFA1201A86}"/>
          </ac:spMkLst>
        </pc:spChg>
        <pc:spChg chg="mod">
          <ac:chgData name="European R&amp;D" userId="S::euoffice_rezosbrands.onmicrosoft.com#ext#@uniag1.onmicrosoft.com::abfcee04-34c7-4318-bca7-16f1306802c7" providerId="AD" clId="Web-{C15062BD-5310-C37E-1423-34C80546DD06}" dt="2025-12-02T11:16:43.037" v="1462" actId="1076"/>
          <ac:spMkLst>
            <pc:docMk/>
            <pc:sldMk cId="2429205621" sldId="4409"/>
            <ac:spMk id="16" creationId="{2346DA8F-EC08-3535-129B-681C16390FCE}"/>
          </ac:spMkLst>
        </pc:spChg>
        <pc:spChg chg="mod">
          <ac:chgData name="European R&amp;D" userId="S::euoffice_rezosbrands.onmicrosoft.com#ext#@uniag1.onmicrosoft.com::abfcee04-34c7-4318-bca7-16f1306802c7" providerId="AD" clId="Web-{C15062BD-5310-C37E-1423-34C80546DD06}" dt="2025-12-02T11:17:43.915" v="1467" actId="1076"/>
          <ac:spMkLst>
            <pc:docMk/>
            <pc:sldMk cId="2429205621" sldId="4409"/>
            <ac:spMk id="17" creationId="{14AD132B-90D5-36D4-0233-379D53A179C9}"/>
          </ac:spMkLst>
        </pc:spChg>
      </pc:sldChg>
      <pc:sldChg chg="modSp">
        <pc:chgData name="European R&amp;D" userId="S::euoffice_rezosbrands.onmicrosoft.com#ext#@uniag1.onmicrosoft.com::abfcee04-34c7-4318-bca7-16f1306802c7" providerId="AD" clId="Web-{C15062BD-5310-C37E-1423-34C80546DD06}" dt="2025-12-02T08:10:15.689" v="128" actId="14100"/>
        <pc:sldMkLst>
          <pc:docMk/>
          <pc:sldMk cId="3927941124" sldId="4410"/>
        </pc:sldMkLst>
        <pc:spChg chg="mod">
          <ac:chgData name="European R&amp;D" userId="S::euoffice_rezosbrands.onmicrosoft.com#ext#@uniag1.onmicrosoft.com::abfcee04-34c7-4318-bca7-16f1306802c7" providerId="AD" clId="Web-{C15062BD-5310-C37E-1423-34C80546DD06}" dt="2025-12-02T08:10:15.689" v="128" actId="14100"/>
          <ac:spMkLst>
            <pc:docMk/>
            <pc:sldMk cId="3927941124" sldId="4410"/>
            <ac:spMk id="6" creationId="{45F75DAC-E0ED-E535-1207-CBC963409589}"/>
          </ac:spMkLst>
        </pc:spChg>
      </pc:sldChg>
      <pc:sldChg chg="modSp">
        <pc:chgData name="European R&amp;D" userId="S::euoffice_rezosbrands.onmicrosoft.com#ext#@uniag1.onmicrosoft.com::abfcee04-34c7-4318-bca7-16f1306802c7" providerId="AD" clId="Web-{C15062BD-5310-C37E-1423-34C80546DD06}" dt="2025-12-02T08:10:00.689" v="125" actId="14100"/>
        <pc:sldMkLst>
          <pc:docMk/>
          <pc:sldMk cId="1157517705" sldId="4411"/>
        </pc:sldMkLst>
        <pc:spChg chg="mod">
          <ac:chgData name="European R&amp;D" userId="S::euoffice_rezosbrands.onmicrosoft.com#ext#@uniag1.onmicrosoft.com::abfcee04-34c7-4318-bca7-16f1306802c7" providerId="AD" clId="Web-{C15062BD-5310-C37E-1423-34C80546DD06}" dt="2025-12-02T08:02:18.363" v="43" actId="14100"/>
          <ac:spMkLst>
            <pc:docMk/>
            <pc:sldMk cId="1157517705" sldId="4411"/>
            <ac:spMk id="3" creationId="{F4BC3989-6E82-A01F-3834-4F84A4118064}"/>
          </ac:spMkLst>
        </pc:spChg>
        <pc:spChg chg="mod">
          <ac:chgData name="European R&amp;D" userId="S::euoffice_rezosbrands.onmicrosoft.com#ext#@uniag1.onmicrosoft.com::abfcee04-34c7-4318-bca7-16f1306802c7" providerId="AD" clId="Web-{C15062BD-5310-C37E-1423-34C80546DD06}" dt="2025-12-02T08:10:00.689" v="125" actId="14100"/>
          <ac:spMkLst>
            <pc:docMk/>
            <pc:sldMk cId="1157517705" sldId="4411"/>
            <ac:spMk id="6" creationId="{7E4F3FCA-EC03-951D-00C3-0016F37357D2}"/>
          </ac:spMkLst>
        </pc:spChg>
      </pc:sldChg>
      <pc:sldChg chg="modSp">
        <pc:chgData name="European R&amp;D" userId="S::euoffice_rezosbrands.onmicrosoft.com#ext#@uniag1.onmicrosoft.com::abfcee04-34c7-4318-bca7-16f1306802c7" providerId="AD" clId="Web-{C15062BD-5310-C37E-1423-34C80546DD06}" dt="2025-12-02T08:10:05.626" v="126" actId="20577"/>
        <pc:sldMkLst>
          <pc:docMk/>
          <pc:sldMk cId="3114108126" sldId="4412"/>
        </pc:sldMkLst>
        <pc:spChg chg="mod">
          <ac:chgData name="European R&amp;D" userId="S::euoffice_rezosbrands.onmicrosoft.com#ext#@uniag1.onmicrosoft.com::abfcee04-34c7-4318-bca7-16f1306802c7" providerId="AD" clId="Web-{C15062BD-5310-C37E-1423-34C80546DD06}" dt="2025-12-02T08:02:33.348" v="52"/>
          <ac:spMkLst>
            <pc:docMk/>
            <pc:sldMk cId="3114108126" sldId="4412"/>
            <ac:spMk id="3" creationId="{F4BC3989-6E82-A01F-3834-4F84A4118064}"/>
          </ac:spMkLst>
        </pc:spChg>
        <pc:spChg chg="mod">
          <ac:chgData name="European R&amp;D" userId="S::euoffice_rezosbrands.onmicrosoft.com#ext#@uniag1.onmicrosoft.com::abfcee04-34c7-4318-bca7-16f1306802c7" providerId="AD" clId="Web-{C15062BD-5310-C37E-1423-34C80546DD06}" dt="2025-12-02T08:10:05.626" v="126" actId="20577"/>
          <ac:spMkLst>
            <pc:docMk/>
            <pc:sldMk cId="3114108126" sldId="4412"/>
            <ac:spMk id="6" creationId="{7E4F3FCA-EC03-951D-00C3-0016F37357D2}"/>
          </ac:spMkLst>
        </pc:spChg>
      </pc:sldChg>
      <pc:sldChg chg="modSp">
        <pc:chgData name="European R&amp;D" userId="S::euoffice_rezosbrands.onmicrosoft.com#ext#@uniag1.onmicrosoft.com::abfcee04-34c7-4318-bca7-16f1306802c7" providerId="AD" clId="Web-{C15062BD-5310-C37E-1423-34C80546DD06}" dt="2025-12-02T11:00:41.440" v="1224" actId="20577"/>
        <pc:sldMkLst>
          <pc:docMk/>
          <pc:sldMk cId="4242676754" sldId="4413"/>
        </pc:sldMkLst>
        <pc:spChg chg="mod">
          <ac:chgData name="European R&amp;D" userId="S::euoffice_rezosbrands.onmicrosoft.com#ext#@uniag1.onmicrosoft.com::abfcee04-34c7-4318-bca7-16f1306802c7" providerId="AD" clId="Web-{C15062BD-5310-C37E-1423-34C80546DD06}" dt="2025-12-02T11:00:41.440" v="1224" actId="20577"/>
          <ac:spMkLst>
            <pc:docMk/>
            <pc:sldMk cId="4242676754" sldId="4413"/>
            <ac:spMk id="5" creationId="{76909BB8-5BCE-F661-2657-0997D21835D6}"/>
          </ac:spMkLst>
        </pc:spChg>
      </pc:sldChg>
      <pc:sldChg chg="modSp">
        <pc:chgData name="European R&amp;D" userId="S::euoffice_rezosbrands.onmicrosoft.com#ext#@uniag1.onmicrosoft.com::abfcee04-34c7-4318-bca7-16f1306802c7" providerId="AD" clId="Web-{C15062BD-5310-C37E-1423-34C80546DD06}" dt="2025-12-02T11:08:47.403" v="1346" actId="20577"/>
        <pc:sldMkLst>
          <pc:docMk/>
          <pc:sldMk cId="2757063139" sldId="4414"/>
        </pc:sldMkLst>
        <pc:spChg chg="mod">
          <ac:chgData name="European R&amp;D" userId="S::euoffice_rezosbrands.onmicrosoft.com#ext#@uniag1.onmicrosoft.com::abfcee04-34c7-4318-bca7-16f1306802c7" providerId="AD" clId="Web-{C15062BD-5310-C37E-1423-34C80546DD06}" dt="2025-12-02T11:08:47.403" v="1346" actId="20577"/>
          <ac:spMkLst>
            <pc:docMk/>
            <pc:sldMk cId="2757063139" sldId="4414"/>
            <ac:spMk id="5" creationId="{76909BB8-5BCE-F661-2657-0997D21835D6}"/>
          </ac:spMkLst>
        </pc:spChg>
      </pc:sldChg>
      <pc:sldChg chg="modSp">
        <pc:chgData name="European R&amp;D" userId="S::euoffice_rezosbrands.onmicrosoft.com#ext#@uniag1.onmicrosoft.com::abfcee04-34c7-4318-bca7-16f1306802c7" providerId="AD" clId="Web-{C15062BD-5310-C37E-1423-34C80546DD06}" dt="2025-12-02T08:06:27.043" v="89" actId="20577"/>
        <pc:sldMkLst>
          <pc:docMk/>
          <pc:sldMk cId="1637031262" sldId="4415"/>
        </pc:sldMkLst>
        <pc:spChg chg="mod">
          <ac:chgData name="European R&amp;D" userId="S::euoffice_rezosbrands.onmicrosoft.com#ext#@uniag1.onmicrosoft.com::abfcee04-34c7-4318-bca7-16f1306802c7" providerId="AD" clId="Web-{C15062BD-5310-C37E-1423-34C80546DD06}" dt="2025-12-02T08:06:27.043" v="89" actId="20577"/>
          <ac:spMkLst>
            <pc:docMk/>
            <pc:sldMk cId="1637031262" sldId="4415"/>
            <ac:spMk id="4" creationId="{6648625A-7BEF-099F-22FF-C45324915B4A}"/>
          </ac:spMkLst>
        </pc:spChg>
      </pc:sldChg>
      <pc:sldChg chg="modSp">
        <pc:chgData name="European R&amp;D" userId="S::euoffice_rezosbrands.onmicrosoft.com#ext#@uniag1.onmicrosoft.com::abfcee04-34c7-4318-bca7-16f1306802c7" providerId="AD" clId="Web-{C15062BD-5310-C37E-1423-34C80546DD06}" dt="2025-12-02T08:41:37.614" v="484" actId="1076"/>
        <pc:sldMkLst>
          <pc:docMk/>
          <pc:sldMk cId="2888932604" sldId="4416"/>
        </pc:sldMkLst>
        <pc:spChg chg="mod">
          <ac:chgData name="European R&amp;D" userId="S::euoffice_rezosbrands.onmicrosoft.com#ext#@uniag1.onmicrosoft.com::abfcee04-34c7-4318-bca7-16f1306802c7" providerId="AD" clId="Web-{C15062BD-5310-C37E-1423-34C80546DD06}" dt="2025-12-02T08:41:37.614" v="484" actId="1076"/>
          <ac:spMkLst>
            <pc:docMk/>
            <pc:sldMk cId="2888932604" sldId="4416"/>
            <ac:spMk id="4" creationId="{92B80877-4FA3-2D58-3120-E17D211B13F9}"/>
          </ac:spMkLst>
        </pc:spChg>
        <pc:spChg chg="mod">
          <ac:chgData name="European R&amp;D" userId="S::euoffice_rezosbrands.onmicrosoft.com#ext#@uniag1.onmicrosoft.com::abfcee04-34c7-4318-bca7-16f1306802c7" providerId="AD" clId="Web-{C15062BD-5310-C37E-1423-34C80546DD06}" dt="2025-12-02T08:06:37.590" v="91" actId="20577"/>
          <ac:spMkLst>
            <pc:docMk/>
            <pc:sldMk cId="2888932604" sldId="4416"/>
            <ac:spMk id="10" creationId="{A1AB0184-47D3-2E8F-9329-88CE14B7D44C}"/>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69EB71-41FB-4A6F-9999-2F4E0BA6F6F3}" type="doc">
      <dgm:prSet loTypeId="urn:microsoft.com/office/officeart/2005/8/layout/venn3" loCatId="relationship" qsTypeId="urn:microsoft.com/office/officeart/2005/8/quickstyle/simple1" qsCatId="simple" csTypeId="urn:microsoft.com/office/officeart/2005/8/colors/colorful1" csCatId="colorful" phldr="1"/>
      <dgm:spPr/>
      <dgm:t>
        <a:bodyPr/>
        <a:lstStyle/>
        <a:p>
          <a:endParaRPr lang="en-US"/>
        </a:p>
      </dgm:t>
    </dgm:pt>
    <dgm:pt modelId="{C535A55F-F40B-42F4-9BFE-EACAB70B1C58}">
      <dgm:prSet phldrT="[Text]" phldr="0"/>
      <dgm:spPr/>
      <dgm:t>
        <a:bodyPr/>
        <a:lstStyle/>
        <a:p>
          <a:pPr rtl="0"/>
          <a:r>
            <a:rPr lang="en-US"/>
            <a:t>Meat analogues</a:t>
          </a:r>
        </a:p>
      </dgm:t>
    </dgm:pt>
    <dgm:pt modelId="{4A70E731-AD90-4B05-964E-AA35D6A3CE85}" type="parTrans" cxnId="{F9CFBDAA-A2BC-4AC7-A5F6-2F7054D60FCC}">
      <dgm:prSet/>
      <dgm:spPr/>
      <dgm:t>
        <a:bodyPr/>
        <a:lstStyle/>
        <a:p>
          <a:endParaRPr lang="en-US"/>
        </a:p>
      </dgm:t>
    </dgm:pt>
    <dgm:pt modelId="{EB7D3BF0-B68E-485E-AA59-FDE9C6FE328A}" type="sibTrans" cxnId="{F9CFBDAA-A2BC-4AC7-A5F6-2F7054D60FCC}">
      <dgm:prSet/>
      <dgm:spPr/>
      <dgm:t>
        <a:bodyPr/>
        <a:lstStyle/>
        <a:p>
          <a:endParaRPr lang="en-US"/>
        </a:p>
      </dgm:t>
    </dgm:pt>
    <dgm:pt modelId="{E218D4C9-472E-4F7A-B926-CC76A4754C8E}">
      <dgm:prSet phldrT="[Text]" phldr="0"/>
      <dgm:spPr/>
      <dgm:t>
        <a:bodyPr/>
        <a:lstStyle/>
        <a:p>
          <a:pPr rtl="0"/>
          <a:r>
            <a:rPr lang="en-US"/>
            <a:t>Dairy-free alternatives</a:t>
          </a:r>
        </a:p>
      </dgm:t>
    </dgm:pt>
    <dgm:pt modelId="{08B1D112-6F4B-457A-95AA-1B2613E98011}" type="parTrans" cxnId="{7026FB4C-D65C-4F08-8AF6-6B9EE348A2DC}">
      <dgm:prSet/>
      <dgm:spPr/>
      <dgm:t>
        <a:bodyPr/>
        <a:lstStyle/>
        <a:p>
          <a:endParaRPr lang="en-US"/>
        </a:p>
      </dgm:t>
    </dgm:pt>
    <dgm:pt modelId="{6B9980B7-CB65-4E4B-A51A-96CE4010C191}" type="sibTrans" cxnId="{7026FB4C-D65C-4F08-8AF6-6B9EE348A2DC}">
      <dgm:prSet/>
      <dgm:spPr/>
      <dgm:t>
        <a:bodyPr/>
        <a:lstStyle/>
        <a:p>
          <a:endParaRPr lang="en-US"/>
        </a:p>
      </dgm:t>
    </dgm:pt>
    <dgm:pt modelId="{4DBF9098-48BE-40EE-97CD-338EEC38F98D}">
      <dgm:prSet phldrT="[Text]" phldr="0"/>
      <dgm:spPr/>
      <dgm:t>
        <a:bodyPr/>
        <a:lstStyle/>
        <a:p>
          <a:pPr rtl="0"/>
          <a:r>
            <a:rPr lang="en-US"/>
            <a:t>Plant-based snacks</a:t>
          </a:r>
        </a:p>
      </dgm:t>
    </dgm:pt>
    <dgm:pt modelId="{B88A3C6A-25C1-42AA-A2E3-EB8AC42B0277}" type="parTrans" cxnId="{D3242EC7-427E-47E4-80BE-F64E9714B497}">
      <dgm:prSet/>
      <dgm:spPr/>
      <dgm:t>
        <a:bodyPr/>
        <a:lstStyle/>
        <a:p>
          <a:endParaRPr lang="en-US"/>
        </a:p>
      </dgm:t>
    </dgm:pt>
    <dgm:pt modelId="{FE5B15F2-6F8F-42DB-B74A-3B692F08045C}" type="sibTrans" cxnId="{D3242EC7-427E-47E4-80BE-F64E9714B497}">
      <dgm:prSet/>
      <dgm:spPr/>
      <dgm:t>
        <a:bodyPr/>
        <a:lstStyle/>
        <a:p>
          <a:endParaRPr lang="en-US"/>
        </a:p>
      </dgm:t>
    </dgm:pt>
    <dgm:pt modelId="{C1031B73-59C1-4A49-B7AB-1A50546060C6}">
      <dgm:prSet phldrT="[Text]" phldr="0"/>
      <dgm:spPr/>
      <dgm:t>
        <a:bodyPr/>
        <a:lstStyle/>
        <a:p>
          <a:pPr rtl="0"/>
          <a:r>
            <a:rPr lang="en-US"/>
            <a:t>Convenience meals</a:t>
          </a:r>
        </a:p>
      </dgm:t>
    </dgm:pt>
    <dgm:pt modelId="{0918BF61-277E-43F1-A3BF-9171A7A30307}" type="parTrans" cxnId="{B4087C38-C0CA-4BD2-9EF8-517AFA577CC4}">
      <dgm:prSet/>
      <dgm:spPr/>
      <dgm:t>
        <a:bodyPr/>
        <a:lstStyle/>
        <a:p>
          <a:endParaRPr lang="en-US"/>
        </a:p>
      </dgm:t>
    </dgm:pt>
    <dgm:pt modelId="{A2CC429D-DE87-419C-8B40-EA442B25B7B1}" type="sibTrans" cxnId="{B4087C38-C0CA-4BD2-9EF8-517AFA577CC4}">
      <dgm:prSet/>
      <dgm:spPr/>
      <dgm:t>
        <a:bodyPr/>
        <a:lstStyle/>
        <a:p>
          <a:endParaRPr lang="en-US"/>
        </a:p>
      </dgm:t>
    </dgm:pt>
    <dgm:pt modelId="{D2EA6F74-817E-4E96-80C5-9F3EE253DFDD}" type="pres">
      <dgm:prSet presAssocID="{9369EB71-41FB-4A6F-9999-2F4E0BA6F6F3}" presName="Name0" presStyleCnt="0">
        <dgm:presLayoutVars>
          <dgm:dir/>
          <dgm:resizeHandles val="exact"/>
        </dgm:presLayoutVars>
      </dgm:prSet>
      <dgm:spPr/>
    </dgm:pt>
    <dgm:pt modelId="{8C889440-2CAF-4DB4-BA34-B6CD26E0D772}" type="pres">
      <dgm:prSet presAssocID="{C535A55F-F40B-42F4-9BFE-EACAB70B1C58}" presName="Name5" presStyleLbl="vennNode1" presStyleIdx="0" presStyleCnt="4">
        <dgm:presLayoutVars>
          <dgm:bulletEnabled val="1"/>
        </dgm:presLayoutVars>
      </dgm:prSet>
      <dgm:spPr/>
    </dgm:pt>
    <dgm:pt modelId="{5705D31B-D58D-4B05-BB1C-CC0C1420F732}" type="pres">
      <dgm:prSet presAssocID="{EB7D3BF0-B68E-485E-AA59-FDE9C6FE328A}" presName="space" presStyleCnt="0"/>
      <dgm:spPr/>
    </dgm:pt>
    <dgm:pt modelId="{8FF3719A-6C7A-45E7-BFA0-D08790A8B39F}" type="pres">
      <dgm:prSet presAssocID="{E218D4C9-472E-4F7A-B926-CC76A4754C8E}" presName="Name5" presStyleLbl="vennNode1" presStyleIdx="1" presStyleCnt="4">
        <dgm:presLayoutVars>
          <dgm:bulletEnabled val="1"/>
        </dgm:presLayoutVars>
      </dgm:prSet>
      <dgm:spPr/>
    </dgm:pt>
    <dgm:pt modelId="{A6860398-59F8-4908-8FCF-A0E256CCA6E6}" type="pres">
      <dgm:prSet presAssocID="{6B9980B7-CB65-4E4B-A51A-96CE4010C191}" presName="space" presStyleCnt="0"/>
      <dgm:spPr/>
    </dgm:pt>
    <dgm:pt modelId="{BFE45449-5812-45DF-8086-48E78E7D5F8F}" type="pres">
      <dgm:prSet presAssocID="{4DBF9098-48BE-40EE-97CD-338EEC38F98D}" presName="Name5" presStyleLbl="vennNode1" presStyleIdx="2" presStyleCnt="4">
        <dgm:presLayoutVars>
          <dgm:bulletEnabled val="1"/>
        </dgm:presLayoutVars>
      </dgm:prSet>
      <dgm:spPr/>
    </dgm:pt>
    <dgm:pt modelId="{35295851-FBE0-4009-B8B8-29169722C5E2}" type="pres">
      <dgm:prSet presAssocID="{FE5B15F2-6F8F-42DB-B74A-3B692F08045C}" presName="space" presStyleCnt="0"/>
      <dgm:spPr/>
    </dgm:pt>
    <dgm:pt modelId="{81FB646A-C61B-49E8-B9A4-2EA39A1DAEED}" type="pres">
      <dgm:prSet presAssocID="{C1031B73-59C1-4A49-B7AB-1A50546060C6}" presName="Name5" presStyleLbl="vennNode1" presStyleIdx="3" presStyleCnt="4">
        <dgm:presLayoutVars>
          <dgm:bulletEnabled val="1"/>
        </dgm:presLayoutVars>
      </dgm:prSet>
      <dgm:spPr/>
    </dgm:pt>
  </dgm:ptLst>
  <dgm:cxnLst>
    <dgm:cxn modelId="{34181802-00E3-46C5-9CC4-C808555E09BD}" type="presOf" srcId="{9369EB71-41FB-4A6F-9999-2F4E0BA6F6F3}" destId="{D2EA6F74-817E-4E96-80C5-9F3EE253DFDD}" srcOrd="0" destOrd="0" presId="urn:microsoft.com/office/officeart/2005/8/layout/venn3"/>
    <dgm:cxn modelId="{F1532320-C8A5-422F-B0FB-B0AE5F7463A7}" type="presOf" srcId="{C1031B73-59C1-4A49-B7AB-1A50546060C6}" destId="{81FB646A-C61B-49E8-B9A4-2EA39A1DAEED}" srcOrd="0" destOrd="0" presId="urn:microsoft.com/office/officeart/2005/8/layout/venn3"/>
    <dgm:cxn modelId="{B4087C38-C0CA-4BD2-9EF8-517AFA577CC4}" srcId="{9369EB71-41FB-4A6F-9999-2F4E0BA6F6F3}" destId="{C1031B73-59C1-4A49-B7AB-1A50546060C6}" srcOrd="3" destOrd="0" parTransId="{0918BF61-277E-43F1-A3BF-9171A7A30307}" sibTransId="{A2CC429D-DE87-419C-8B40-EA442B25B7B1}"/>
    <dgm:cxn modelId="{7026FB4C-D65C-4F08-8AF6-6B9EE348A2DC}" srcId="{9369EB71-41FB-4A6F-9999-2F4E0BA6F6F3}" destId="{E218D4C9-472E-4F7A-B926-CC76A4754C8E}" srcOrd="1" destOrd="0" parTransId="{08B1D112-6F4B-457A-95AA-1B2613E98011}" sibTransId="{6B9980B7-CB65-4E4B-A51A-96CE4010C191}"/>
    <dgm:cxn modelId="{B72CCF7A-DD02-4F99-B003-2E3B0086D162}" type="presOf" srcId="{E218D4C9-472E-4F7A-B926-CC76A4754C8E}" destId="{8FF3719A-6C7A-45E7-BFA0-D08790A8B39F}" srcOrd="0" destOrd="0" presId="urn:microsoft.com/office/officeart/2005/8/layout/venn3"/>
    <dgm:cxn modelId="{247206A2-BEF7-42AC-90BE-6D64E6B24D4E}" type="presOf" srcId="{4DBF9098-48BE-40EE-97CD-338EEC38F98D}" destId="{BFE45449-5812-45DF-8086-48E78E7D5F8F}" srcOrd="0" destOrd="0" presId="urn:microsoft.com/office/officeart/2005/8/layout/venn3"/>
    <dgm:cxn modelId="{D32900A5-957F-424B-B4B7-ED61510472FE}" type="presOf" srcId="{C535A55F-F40B-42F4-9BFE-EACAB70B1C58}" destId="{8C889440-2CAF-4DB4-BA34-B6CD26E0D772}" srcOrd="0" destOrd="0" presId="urn:microsoft.com/office/officeart/2005/8/layout/venn3"/>
    <dgm:cxn modelId="{F9CFBDAA-A2BC-4AC7-A5F6-2F7054D60FCC}" srcId="{9369EB71-41FB-4A6F-9999-2F4E0BA6F6F3}" destId="{C535A55F-F40B-42F4-9BFE-EACAB70B1C58}" srcOrd="0" destOrd="0" parTransId="{4A70E731-AD90-4B05-964E-AA35D6A3CE85}" sibTransId="{EB7D3BF0-B68E-485E-AA59-FDE9C6FE328A}"/>
    <dgm:cxn modelId="{D3242EC7-427E-47E4-80BE-F64E9714B497}" srcId="{9369EB71-41FB-4A6F-9999-2F4E0BA6F6F3}" destId="{4DBF9098-48BE-40EE-97CD-338EEC38F98D}" srcOrd="2" destOrd="0" parTransId="{B88A3C6A-25C1-42AA-A2E3-EB8AC42B0277}" sibTransId="{FE5B15F2-6F8F-42DB-B74A-3B692F08045C}"/>
    <dgm:cxn modelId="{C12979E0-E811-41D6-83A7-EAF53D76FAAB}" type="presParOf" srcId="{D2EA6F74-817E-4E96-80C5-9F3EE253DFDD}" destId="{8C889440-2CAF-4DB4-BA34-B6CD26E0D772}" srcOrd="0" destOrd="0" presId="urn:microsoft.com/office/officeart/2005/8/layout/venn3"/>
    <dgm:cxn modelId="{E971AE21-0D67-489A-AD3D-5A64ED46BFFA}" type="presParOf" srcId="{D2EA6F74-817E-4E96-80C5-9F3EE253DFDD}" destId="{5705D31B-D58D-4B05-BB1C-CC0C1420F732}" srcOrd="1" destOrd="0" presId="urn:microsoft.com/office/officeart/2005/8/layout/venn3"/>
    <dgm:cxn modelId="{BE1867B6-6417-4CD0-982F-B5E8B562F09F}" type="presParOf" srcId="{D2EA6F74-817E-4E96-80C5-9F3EE253DFDD}" destId="{8FF3719A-6C7A-45E7-BFA0-D08790A8B39F}" srcOrd="2" destOrd="0" presId="urn:microsoft.com/office/officeart/2005/8/layout/venn3"/>
    <dgm:cxn modelId="{6FC645CC-5D99-4F9D-AF96-ED8D999438CE}" type="presParOf" srcId="{D2EA6F74-817E-4E96-80C5-9F3EE253DFDD}" destId="{A6860398-59F8-4908-8FCF-A0E256CCA6E6}" srcOrd="3" destOrd="0" presId="urn:microsoft.com/office/officeart/2005/8/layout/venn3"/>
    <dgm:cxn modelId="{1AB83DB1-D1C0-4AC8-8091-B7B9DF884979}" type="presParOf" srcId="{D2EA6F74-817E-4E96-80C5-9F3EE253DFDD}" destId="{BFE45449-5812-45DF-8086-48E78E7D5F8F}" srcOrd="4" destOrd="0" presId="urn:microsoft.com/office/officeart/2005/8/layout/venn3"/>
    <dgm:cxn modelId="{832896E1-86EC-4AE3-9BD9-1D473637D873}" type="presParOf" srcId="{D2EA6F74-817E-4E96-80C5-9F3EE253DFDD}" destId="{35295851-FBE0-4009-B8B8-29169722C5E2}" srcOrd="5" destOrd="0" presId="urn:microsoft.com/office/officeart/2005/8/layout/venn3"/>
    <dgm:cxn modelId="{72C5B04F-0A99-4897-ADD3-C5B301127C7F}" type="presParOf" srcId="{D2EA6F74-817E-4E96-80C5-9F3EE253DFDD}" destId="{81FB646A-C61B-49E8-B9A4-2EA39A1DAEED}" srcOrd="6"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660D57-3CC7-4A1B-92E7-82241362FF59}" type="doc">
      <dgm:prSet loTypeId="urn:microsoft.com/office/officeart/2017/3/layout/DropPinTimeline" loCatId="timeline" qsTypeId="urn:microsoft.com/office/officeart/2005/8/quickstyle/simple1" qsCatId="simple" csTypeId="urn:microsoft.com/office/officeart/2005/8/colors/accent1_2" csCatId="accent1" phldr="1"/>
      <dgm:spPr/>
      <dgm:t>
        <a:bodyPr/>
        <a:lstStyle/>
        <a:p>
          <a:endParaRPr lang="en-US"/>
        </a:p>
      </dgm:t>
    </dgm:pt>
    <dgm:pt modelId="{6904E132-46B6-45CF-B5F7-F131E560854C}">
      <dgm:prSet phldrT="[Text]" phldr="0"/>
      <dgm:spPr/>
      <dgm:t>
        <a:bodyPr/>
        <a:lstStyle/>
        <a:p>
          <a:pPr>
            <a:defRPr b="1"/>
          </a:pPr>
          <a:r>
            <a:rPr lang="en-US" b="1" dirty="0">
              <a:latin typeface="Calibri Light" panose="020F0302020204030204"/>
            </a:rPr>
            <a:t>Product</a:t>
          </a:r>
          <a:endParaRPr lang="en-US" b="1" dirty="0"/>
        </a:p>
      </dgm:t>
    </dgm:pt>
    <dgm:pt modelId="{C070EDC3-AD39-48EC-AFFD-1152FC09FEC9}" type="parTrans" cxnId="{3BD4ADC1-28FA-4B09-96D8-B8DD3F5C4C80}">
      <dgm:prSet/>
      <dgm:spPr/>
      <dgm:t>
        <a:bodyPr/>
        <a:lstStyle/>
        <a:p>
          <a:endParaRPr lang="en-US"/>
        </a:p>
      </dgm:t>
    </dgm:pt>
    <dgm:pt modelId="{8B6CACF2-DCF2-4BD1-9F36-C3D49EA38283}" type="sibTrans" cxnId="{3BD4ADC1-28FA-4B09-96D8-B8DD3F5C4C80}">
      <dgm:prSet/>
      <dgm:spPr/>
      <dgm:t>
        <a:bodyPr/>
        <a:lstStyle/>
        <a:p>
          <a:endParaRPr lang="en-US"/>
        </a:p>
      </dgm:t>
    </dgm:pt>
    <dgm:pt modelId="{2E0BF5CB-F444-4B36-A8CC-C3663728BD0E}">
      <dgm:prSet phldrT="[Text]" phldr="0"/>
      <dgm:spPr/>
      <dgm:t>
        <a:bodyPr/>
        <a:lstStyle/>
        <a:p>
          <a:pPr>
            <a:defRPr b="1"/>
          </a:pPr>
          <a:r>
            <a:rPr lang="en-US" dirty="0">
              <a:latin typeface="Calibri Light" panose="020F0302020204030204"/>
            </a:rPr>
            <a:t>Packaging</a:t>
          </a:r>
          <a:endParaRPr lang="en-US" dirty="0"/>
        </a:p>
      </dgm:t>
    </dgm:pt>
    <dgm:pt modelId="{B92A4420-BFD7-45BF-97B1-B1F4CF3F5D65}" type="parTrans" cxnId="{9959C215-64CF-41D9-9462-B3E57BF10672}">
      <dgm:prSet/>
      <dgm:spPr/>
      <dgm:t>
        <a:bodyPr/>
        <a:lstStyle/>
        <a:p>
          <a:endParaRPr lang="en-US"/>
        </a:p>
      </dgm:t>
    </dgm:pt>
    <dgm:pt modelId="{B5D69B81-F85F-444F-8A9E-FB937A9FCAF7}" type="sibTrans" cxnId="{9959C215-64CF-41D9-9462-B3E57BF10672}">
      <dgm:prSet/>
      <dgm:spPr/>
      <dgm:t>
        <a:bodyPr/>
        <a:lstStyle/>
        <a:p>
          <a:endParaRPr lang="en-US"/>
        </a:p>
      </dgm:t>
    </dgm:pt>
    <dgm:pt modelId="{104E93F1-6D06-4D2C-9323-DBFBA30DE15F}">
      <dgm:prSet phldrT="[Text]" phldr="0"/>
      <dgm:spPr/>
      <dgm:t>
        <a:bodyPr/>
        <a:lstStyle/>
        <a:p>
          <a:pPr>
            <a:defRPr b="1"/>
          </a:pPr>
          <a:r>
            <a:rPr lang="en-US" dirty="0">
              <a:latin typeface="Calibri Light" panose="020F0302020204030204"/>
            </a:rPr>
            <a:t>Cold Chain</a:t>
          </a:r>
          <a:endParaRPr lang="en-US" sz="1800" dirty="0"/>
        </a:p>
      </dgm:t>
    </dgm:pt>
    <dgm:pt modelId="{6BD2BD06-DE88-4BD1-A90D-09976DAEDE8B}" type="parTrans" cxnId="{1C378A91-51C1-4346-88CC-42ADF79AB41C}">
      <dgm:prSet/>
      <dgm:spPr/>
      <dgm:t>
        <a:bodyPr/>
        <a:lstStyle/>
        <a:p>
          <a:endParaRPr lang="en-US"/>
        </a:p>
      </dgm:t>
    </dgm:pt>
    <dgm:pt modelId="{F21BF6C1-F949-49DC-89AB-EB60B1745F9A}" type="sibTrans" cxnId="{1C378A91-51C1-4346-88CC-42ADF79AB41C}">
      <dgm:prSet/>
      <dgm:spPr/>
      <dgm:t>
        <a:bodyPr/>
        <a:lstStyle/>
        <a:p>
          <a:endParaRPr lang="en-US"/>
        </a:p>
      </dgm:t>
    </dgm:pt>
    <dgm:pt modelId="{CD89B7AD-6BD4-411C-B5DB-A35B6385D896}">
      <dgm:prSet phldr="0"/>
      <dgm:spPr/>
      <dgm:t>
        <a:bodyPr/>
        <a:lstStyle/>
        <a:p>
          <a:pPr>
            <a:defRPr b="1"/>
          </a:pPr>
          <a:r>
            <a:rPr lang="en-US" sz="2200" dirty="0">
              <a:latin typeface="Calibri Light" panose="020F0302020204030204"/>
            </a:rPr>
            <a:t>Retail</a:t>
          </a:r>
        </a:p>
      </dgm:t>
    </dgm:pt>
    <dgm:pt modelId="{3500C12D-6D19-4BF4-BD9C-E2075E74C3AC}" type="parTrans" cxnId="{A3117337-DD24-4AFE-A468-E8FB8D1FE3EA}">
      <dgm:prSet/>
      <dgm:spPr/>
    </dgm:pt>
    <dgm:pt modelId="{AB7E45A5-BA41-43E1-9E1F-372761545959}" type="sibTrans" cxnId="{A3117337-DD24-4AFE-A468-E8FB8D1FE3EA}">
      <dgm:prSet/>
      <dgm:spPr/>
    </dgm:pt>
    <dgm:pt modelId="{4A479D8C-667E-441C-87C4-4A8ED1C27787}">
      <dgm:prSet phldr="0"/>
      <dgm:spPr/>
      <dgm:t>
        <a:bodyPr/>
        <a:lstStyle/>
        <a:p>
          <a:pPr>
            <a:defRPr b="1"/>
          </a:pPr>
          <a:r>
            <a:rPr lang="en-US" sz="2200" dirty="0">
              <a:latin typeface="Calibri Light" panose="020F0302020204030204"/>
            </a:rPr>
            <a:t>Consumer</a:t>
          </a:r>
        </a:p>
      </dgm:t>
    </dgm:pt>
    <dgm:pt modelId="{52DE07CE-E163-47D5-9883-69DE823EDFF1}" type="parTrans" cxnId="{7A2DCEA3-FBDD-461A-9B14-7D9318DDF305}">
      <dgm:prSet/>
      <dgm:spPr/>
    </dgm:pt>
    <dgm:pt modelId="{773279CA-DC58-4F20-AB12-6759C4489172}" type="sibTrans" cxnId="{7A2DCEA3-FBDD-461A-9B14-7D9318DDF305}">
      <dgm:prSet/>
      <dgm:spPr/>
    </dgm:pt>
    <dgm:pt modelId="{3972B8AB-2770-406A-A5C1-7A168A9864DF}" type="pres">
      <dgm:prSet presAssocID="{13660D57-3CC7-4A1B-92E7-82241362FF59}" presName="root" presStyleCnt="0">
        <dgm:presLayoutVars>
          <dgm:chMax/>
          <dgm:chPref/>
          <dgm:animLvl val="lvl"/>
        </dgm:presLayoutVars>
      </dgm:prSet>
      <dgm:spPr/>
    </dgm:pt>
    <dgm:pt modelId="{5102ED5D-D72F-46B1-AC2E-822369B48497}" type="pres">
      <dgm:prSet presAssocID="{13660D57-3CC7-4A1B-92E7-82241362FF59}" presName="divider" presStyleLbl="fgAcc1" presStyleIdx="0" presStyleCnt="6"/>
      <dgm:spPr>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tailEnd type="triangle" w="lg" len="lg"/>
        </a:ln>
        <a:effectLst/>
      </dgm:spPr>
    </dgm:pt>
    <dgm:pt modelId="{04C43547-D067-4FBD-8695-5A63706F474C}" type="pres">
      <dgm:prSet presAssocID="{13660D57-3CC7-4A1B-92E7-82241362FF59}" presName="nodes" presStyleCnt="0">
        <dgm:presLayoutVars>
          <dgm:chMax/>
          <dgm:chPref/>
          <dgm:animLvl val="lvl"/>
        </dgm:presLayoutVars>
      </dgm:prSet>
      <dgm:spPr/>
    </dgm:pt>
    <dgm:pt modelId="{EA46CD4F-2DBE-4070-BA99-9F83CDE090A8}" type="pres">
      <dgm:prSet presAssocID="{6904E132-46B6-45CF-B5F7-F131E560854C}" presName="composite" presStyleCnt="0"/>
      <dgm:spPr/>
    </dgm:pt>
    <dgm:pt modelId="{15671008-D870-4F73-A0F0-C621CE26D29A}" type="pres">
      <dgm:prSet presAssocID="{6904E132-46B6-45CF-B5F7-F131E560854C}" presName="ConnectorPoint" presStyleLbl="lnNode1" presStyleIdx="0" presStyleCnt="5"/>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5388FE71-68D6-4422-8910-E3221329D7FA}" type="pres">
      <dgm:prSet presAssocID="{6904E132-46B6-45CF-B5F7-F131E560854C}" presName="DropPinPlaceHolder" presStyleCnt="0"/>
      <dgm:spPr/>
    </dgm:pt>
    <dgm:pt modelId="{1F3A7E05-E870-466A-AA7B-499909A8019C}" type="pres">
      <dgm:prSet presAssocID="{6904E132-46B6-45CF-B5F7-F131E560854C}" presName="DropPin" presStyleLbl="alignNode1" presStyleIdx="0" presStyleCnt="5"/>
      <dgm:spPr/>
    </dgm:pt>
    <dgm:pt modelId="{1DC50356-D2CF-4B8E-B351-1038BB16CEF1}" type="pres">
      <dgm:prSet presAssocID="{6904E132-46B6-45CF-B5F7-F131E560854C}" presName="Ellipse" presStyleLbl="fgAcc1" presStyleIdx="1" presStyleCnt="6"/>
      <dgm:spPr>
        <a:solidFill>
          <a:schemeClr val="lt1">
            <a:alpha val="90000"/>
            <a:hueOff val="0"/>
            <a:satOff val="0"/>
            <a:lumOff val="0"/>
            <a:alphaOff val="0"/>
          </a:schemeClr>
        </a:solidFill>
        <a:ln w="12700" cap="flat" cmpd="sng" algn="ctr">
          <a:noFill/>
          <a:prstDash val="solid"/>
          <a:miter lim="800000"/>
        </a:ln>
        <a:effectLst/>
      </dgm:spPr>
    </dgm:pt>
    <dgm:pt modelId="{D6B79096-D5FC-4D69-B26C-BBECD935A1AA}" type="pres">
      <dgm:prSet presAssocID="{6904E132-46B6-45CF-B5F7-F131E560854C}" presName="L2TextContainer" presStyleLbl="revTx" presStyleIdx="0" presStyleCnt="10">
        <dgm:presLayoutVars>
          <dgm:bulletEnabled val="1"/>
        </dgm:presLayoutVars>
      </dgm:prSet>
      <dgm:spPr/>
    </dgm:pt>
    <dgm:pt modelId="{3F1DA118-4E5E-4449-B78E-E0100F07DFFF}" type="pres">
      <dgm:prSet presAssocID="{6904E132-46B6-45CF-B5F7-F131E560854C}" presName="L1TextContainer" presStyleLbl="revTx" presStyleIdx="1" presStyleCnt="10">
        <dgm:presLayoutVars>
          <dgm:chMax val="1"/>
          <dgm:chPref val="1"/>
          <dgm:bulletEnabled val="1"/>
        </dgm:presLayoutVars>
      </dgm:prSet>
      <dgm:spPr/>
    </dgm:pt>
    <dgm:pt modelId="{7A12E0D9-3982-4767-9FD0-4A23F503D49F}" type="pres">
      <dgm:prSet presAssocID="{6904E132-46B6-45CF-B5F7-F131E560854C}" presName="ConnectLine" presStyleLbl="sibTrans1D1" presStyleIdx="0" presStyleCnt="5"/>
      <dgm:spPr>
        <a:noFill/>
        <a:ln w="12700" cap="flat" cmpd="sng" algn="ctr">
          <a:solidFill>
            <a:schemeClr val="accent1">
              <a:hueOff val="0"/>
              <a:satOff val="0"/>
              <a:lumOff val="0"/>
              <a:alphaOff val="0"/>
            </a:schemeClr>
          </a:solidFill>
          <a:prstDash val="dash"/>
          <a:miter lim="800000"/>
        </a:ln>
        <a:effectLst/>
      </dgm:spPr>
    </dgm:pt>
    <dgm:pt modelId="{24ACD578-8FF4-4DCE-A00F-B0AB99B40C70}" type="pres">
      <dgm:prSet presAssocID="{6904E132-46B6-45CF-B5F7-F131E560854C}" presName="EmptyPlaceHolder" presStyleCnt="0"/>
      <dgm:spPr/>
    </dgm:pt>
    <dgm:pt modelId="{AEDE391B-1090-42E8-AC18-1A185529149D}" type="pres">
      <dgm:prSet presAssocID="{8B6CACF2-DCF2-4BD1-9F36-C3D49EA38283}" presName="spaceBetweenRectangles" presStyleCnt="0"/>
      <dgm:spPr/>
    </dgm:pt>
    <dgm:pt modelId="{91435E90-2A78-46AF-B5F4-A6A5613A50CA}" type="pres">
      <dgm:prSet presAssocID="{2E0BF5CB-F444-4B36-A8CC-C3663728BD0E}" presName="composite" presStyleCnt="0"/>
      <dgm:spPr/>
    </dgm:pt>
    <dgm:pt modelId="{64A4023D-0811-4B56-B42E-9B829B5487EA}" type="pres">
      <dgm:prSet presAssocID="{2E0BF5CB-F444-4B36-A8CC-C3663728BD0E}" presName="ConnectorPoint" presStyleLbl="lnNode1" presStyleIdx="1" presStyleCnt="5"/>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0A66727E-2459-4E6B-B65C-F1B5A9514B91}" type="pres">
      <dgm:prSet presAssocID="{2E0BF5CB-F444-4B36-A8CC-C3663728BD0E}" presName="DropPinPlaceHolder" presStyleCnt="0"/>
      <dgm:spPr/>
    </dgm:pt>
    <dgm:pt modelId="{D1280ED5-28C1-42BF-A110-A36590AD2A9B}" type="pres">
      <dgm:prSet presAssocID="{2E0BF5CB-F444-4B36-A8CC-C3663728BD0E}" presName="DropPin" presStyleLbl="alignNode1" presStyleIdx="1" presStyleCnt="5"/>
      <dgm:spPr/>
    </dgm:pt>
    <dgm:pt modelId="{82395915-B02C-4718-86C9-11596B876CD5}" type="pres">
      <dgm:prSet presAssocID="{2E0BF5CB-F444-4B36-A8CC-C3663728BD0E}" presName="Ellipse" presStyleLbl="fgAcc1" presStyleIdx="2" presStyleCnt="6"/>
      <dgm:spPr>
        <a:solidFill>
          <a:schemeClr val="lt1">
            <a:alpha val="90000"/>
            <a:hueOff val="0"/>
            <a:satOff val="0"/>
            <a:lumOff val="0"/>
            <a:alphaOff val="0"/>
          </a:schemeClr>
        </a:solidFill>
        <a:ln w="12700" cap="flat" cmpd="sng" algn="ctr">
          <a:noFill/>
          <a:prstDash val="solid"/>
          <a:miter lim="800000"/>
        </a:ln>
        <a:effectLst/>
      </dgm:spPr>
    </dgm:pt>
    <dgm:pt modelId="{B1C4D803-5A75-4DE1-A1A4-131A9E4803F7}" type="pres">
      <dgm:prSet presAssocID="{2E0BF5CB-F444-4B36-A8CC-C3663728BD0E}" presName="L2TextContainer" presStyleLbl="revTx" presStyleIdx="2" presStyleCnt="10">
        <dgm:presLayoutVars>
          <dgm:bulletEnabled val="1"/>
        </dgm:presLayoutVars>
      </dgm:prSet>
      <dgm:spPr/>
    </dgm:pt>
    <dgm:pt modelId="{97BF93FC-081D-4906-9DDC-2219C4782472}" type="pres">
      <dgm:prSet presAssocID="{2E0BF5CB-F444-4B36-A8CC-C3663728BD0E}" presName="L1TextContainer" presStyleLbl="revTx" presStyleIdx="3" presStyleCnt="10">
        <dgm:presLayoutVars>
          <dgm:chMax val="1"/>
          <dgm:chPref val="1"/>
          <dgm:bulletEnabled val="1"/>
        </dgm:presLayoutVars>
      </dgm:prSet>
      <dgm:spPr/>
    </dgm:pt>
    <dgm:pt modelId="{3E8B6B88-4087-4EDC-9614-51B6D5AE3E3C}" type="pres">
      <dgm:prSet presAssocID="{2E0BF5CB-F444-4B36-A8CC-C3663728BD0E}" presName="ConnectLine" presStyleLbl="sibTrans1D1" presStyleIdx="1" presStyleCnt="5"/>
      <dgm:spPr>
        <a:noFill/>
        <a:ln w="12700" cap="flat" cmpd="sng" algn="ctr">
          <a:solidFill>
            <a:schemeClr val="accent1">
              <a:hueOff val="0"/>
              <a:satOff val="0"/>
              <a:lumOff val="0"/>
              <a:alphaOff val="0"/>
            </a:schemeClr>
          </a:solidFill>
          <a:prstDash val="dash"/>
          <a:miter lim="800000"/>
        </a:ln>
        <a:effectLst/>
      </dgm:spPr>
    </dgm:pt>
    <dgm:pt modelId="{198DE1F6-1142-45A6-A74D-028D825804EF}" type="pres">
      <dgm:prSet presAssocID="{2E0BF5CB-F444-4B36-A8CC-C3663728BD0E}" presName="EmptyPlaceHolder" presStyleCnt="0"/>
      <dgm:spPr/>
    </dgm:pt>
    <dgm:pt modelId="{7864641E-59A0-49E5-A1ED-D1FD77F43876}" type="pres">
      <dgm:prSet presAssocID="{B5D69B81-F85F-444F-8A9E-FB937A9FCAF7}" presName="spaceBetweenRectangles" presStyleCnt="0"/>
      <dgm:spPr/>
    </dgm:pt>
    <dgm:pt modelId="{83EB3D03-49B3-4732-BFC8-F411CBD4BA7D}" type="pres">
      <dgm:prSet presAssocID="{104E93F1-6D06-4D2C-9323-DBFBA30DE15F}" presName="composite" presStyleCnt="0"/>
      <dgm:spPr/>
    </dgm:pt>
    <dgm:pt modelId="{F6C2E35F-D4E5-4C38-8AF6-F6C9BD322526}" type="pres">
      <dgm:prSet presAssocID="{104E93F1-6D06-4D2C-9323-DBFBA30DE15F}" presName="ConnectorPoint" presStyleLbl="lnNode1" presStyleIdx="2" presStyleCnt="5"/>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62EB5A9C-081A-4AC2-B3E1-B7C0C1A271D0}" type="pres">
      <dgm:prSet presAssocID="{104E93F1-6D06-4D2C-9323-DBFBA30DE15F}" presName="DropPinPlaceHolder" presStyleCnt="0"/>
      <dgm:spPr/>
    </dgm:pt>
    <dgm:pt modelId="{58AEA82B-3177-4AAF-827E-1C2A9305B2AA}" type="pres">
      <dgm:prSet presAssocID="{104E93F1-6D06-4D2C-9323-DBFBA30DE15F}" presName="DropPin" presStyleLbl="alignNode1" presStyleIdx="2" presStyleCnt="5"/>
      <dgm:spPr/>
    </dgm:pt>
    <dgm:pt modelId="{693DAAA3-FD5D-4418-BA70-9678279519CE}" type="pres">
      <dgm:prSet presAssocID="{104E93F1-6D06-4D2C-9323-DBFBA30DE15F}" presName="Ellipse" presStyleLbl="fgAcc1" presStyleIdx="3" presStyleCnt="6"/>
      <dgm:spPr>
        <a:solidFill>
          <a:schemeClr val="lt1">
            <a:alpha val="90000"/>
            <a:hueOff val="0"/>
            <a:satOff val="0"/>
            <a:lumOff val="0"/>
            <a:alphaOff val="0"/>
          </a:schemeClr>
        </a:solidFill>
        <a:ln w="12700" cap="flat" cmpd="sng" algn="ctr">
          <a:noFill/>
          <a:prstDash val="solid"/>
          <a:miter lim="800000"/>
        </a:ln>
        <a:effectLst/>
      </dgm:spPr>
    </dgm:pt>
    <dgm:pt modelId="{226E8EA8-0E78-447E-BDFC-9AD9702FD35F}" type="pres">
      <dgm:prSet presAssocID="{104E93F1-6D06-4D2C-9323-DBFBA30DE15F}" presName="L2TextContainer" presStyleLbl="revTx" presStyleIdx="4" presStyleCnt="10">
        <dgm:presLayoutVars>
          <dgm:bulletEnabled val="1"/>
        </dgm:presLayoutVars>
      </dgm:prSet>
      <dgm:spPr/>
    </dgm:pt>
    <dgm:pt modelId="{1B8AAB7F-3733-4EFC-89F6-FE026772A992}" type="pres">
      <dgm:prSet presAssocID="{104E93F1-6D06-4D2C-9323-DBFBA30DE15F}" presName="L1TextContainer" presStyleLbl="revTx" presStyleIdx="5" presStyleCnt="10">
        <dgm:presLayoutVars>
          <dgm:chMax val="1"/>
          <dgm:chPref val="1"/>
          <dgm:bulletEnabled val="1"/>
        </dgm:presLayoutVars>
      </dgm:prSet>
      <dgm:spPr/>
    </dgm:pt>
    <dgm:pt modelId="{A44C058C-7CC4-4486-9609-59D4D3AA7196}" type="pres">
      <dgm:prSet presAssocID="{104E93F1-6D06-4D2C-9323-DBFBA30DE15F}" presName="ConnectLine" presStyleLbl="sibTrans1D1" presStyleIdx="2" presStyleCnt="5"/>
      <dgm:spPr>
        <a:noFill/>
        <a:ln w="12700" cap="flat" cmpd="sng" algn="ctr">
          <a:solidFill>
            <a:schemeClr val="accent1">
              <a:hueOff val="0"/>
              <a:satOff val="0"/>
              <a:lumOff val="0"/>
              <a:alphaOff val="0"/>
            </a:schemeClr>
          </a:solidFill>
          <a:prstDash val="dash"/>
          <a:miter lim="800000"/>
        </a:ln>
        <a:effectLst/>
      </dgm:spPr>
    </dgm:pt>
    <dgm:pt modelId="{F2090853-5300-4083-8168-E92B11F8156E}" type="pres">
      <dgm:prSet presAssocID="{104E93F1-6D06-4D2C-9323-DBFBA30DE15F}" presName="EmptyPlaceHolder" presStyleCnt="0"/>
      <dgm:spPr/>
    </dgm:pt>
    <dgm:pt modelId="{A554BFA1-087A-465F-9FCD-B24AD8F23081}" type="pres">
      <dgm:prSet presAssocID="{F21BF6C1-F949-49DC-89AB-EB60B1745F9A}" presName="spaceBetweenRectangles" presStyleCnt="0"/>
      <dgm:spPr/>
    </dgm:pt>
    <dgm:pt modelId="{7E4C85CC-651F-458E-838D-716D7395594A}" type="pres">
      <dgm:prSet presAssocID="{CD89B7AD-6BD4-411C-B5DB-A35B6385D896}" presName="composite" presStyleCnt="0"/>
      <dgm:spPr/>
    </dgm:pt>
    <dgm:pt modelId="{C44DC234-9D0B-411E-8FDD-B82BA1311FC7}" type="pres">
      <dgm:prSet presAssocID="{CD89B7AD-6BD4-411C-B5DB-A35B6385D896}" presName="ConnectorPoint" presStyleLbl="lnNode1" presStyleIdx="3" presStyleCnt="5"/>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1A1C5F05-A011-40AA-85E3-15E2F169D310}" type="pres">
      <dgm:prSet presAssocID="{CD89B7AD-6BD4-411C-B5DB-A35B6385D896}" presName="DropPinPlaceHolder" presStyleCnt="0"/>
      <dgm:spPr/>
    </dgm:pt>
    <dgm:pt modelId="{A637E501-691B-4E59-9C21-E99AD44B4084}" type="pres">
      <dgm:prSet presAssocID="{CD89B7AD-6BD4-411C-B5DB-A35B6385D896}" presName="DropPin" presStyleLbl="alignNode1" presStyleIdx="3" presStyleCnt="5"/>
      <dgm:spPr/>
    </dgm:pt>
    <dgm:pt modelId="{C4BEE5DE-DCFE-4D82-91E8-232EB94A54F2}" type="pres">
      <dgm:prSet presAssocID="{CD89B7AD-6BD4-411C-B5DB-A35B6385D896}" presName="Ellipse" presStyleLbl="fgAcc1" presStyleIdx="4" presStyleCnt="6"/>
      <dgm:spPr>
        <a:solidFill>
          <a:schemeClr val="lt1">
            <a:alpha val="90000"/>
            <a:hueOff val="0"/>
            <a:satOff val="0"/>
            <a:lumOff val="0"/>
            <a:alphaOff val="0"/>
          </a:schemeClr>
        </a:solidFill>
        <a:ln w="12700" cap="flat" cmpd="sng" algn="ctr">
          <a:noFill/>
          <a:prstDash val="solid"/>
          <a:miter lim="800000"/>
        </a:ln>
        <a:effectLst/>
      </dgm:spPr>
    </dgm:pt>
    <dgm:pt modelId="{78D3E77C-9F54-43D0-9AD2-9A90714BE97A}" type="pres">
      <dgm:prSet presAssocID="{CD89B7AD-6BD4-411C-B5DB-A35B6385D896}" presName="L2TextContainer" presStyleLbl="revTx" presStyleIdx="6" presStyleCnt="10">
        <dgm:presLayoutVars>
          <dgm:bulletEnabled val="1"/>
        </dgm:presLayoutVars>
      </dgm:prSet>
      <dgm:spPr/>
    </dgm:pt>
    <dgm:pt modelId="{7A8EE985-AAF6-4575-BF4F-8BD7D219E541}" type="pres">
      <dgm:prSet presAssocID="{CD89B7AD-6BD4-411C-B5DB-A35B6385D896}" presName="L1TextContainer" presStyleLbl="revTx" presStyleIdx="7" presStyleCnt="10">
        <dgm:presLayoutVars>
          <dgm:chMax val="1"/>
          <dgm:chPref val="1"/>
          <dgm:bulletEnabled val="1"/>
        </dgm:presLayoutVars>
      </dgm:prSet>
      <dgm:spPr/>
    </dgm:pt>
    <dgm:pt modelId="{55B756E4-70DD-4947-9BE3-7C08AEE22883}" type="pres">
      <dgm:prSet presAssocID="{CD89B7AD-6BD4-411C-B5DB-A35B6385D896}" presName="ConnectLine" presStyleLbl="sibTrans1D1" presStyleIdx="3" presStyleCnt="5"/>
      <dgm:spPr>
        <a:noFill/>
        <a:ln w="12700" cap="flat" cmpd="sng" algn="ctr">
          <a:solidFill>
            <a:schemeClr val="accent1">
              <a:hueOff val="0"/>
              <a:satOff val="0"/>
              <a:lumOff val="0"/>
              <a:alphaOff val="0"/>
            </a:schemeClr>
          </a:solidFill>
          <a:prstDash val="dash"/>
          <a:miter lim="800000"/>
        </a:ln>
        <a:effectLst/>
      </dgm:spPr>
    </dgm:pt>
    <dgm:pt modelId="{355DCCEE-9C87-4494-A5C0-FFB5D69F6802}" type="pres">
      <dgm:prSet presAssocID="{CD89B7AD-6BD4-411C-B5DB-A35B6385D896}" presName="EmptyPlaceHolder" presStyleCnt="0"/>
      <dgm:spPr/>
    </dgm:pt>
    <dgm:pt modelId="{7C99DA41-CEC1-4663-AC13-6792B3115F46}" type="pres">
      <dgm:prSet presAssocID="{AB7E45A5-BA41-43E1-9E1F-372761545959}" presName="spaceBetweenRectangles" presStyleCnt="0"/>
      <dgm:spPr/>
    </dgm:pt>
    <dgm:pt modelId="{0881CB77-B99B-4895-9D0E-8A45FC8EB3D8}" type="pres">
      <dgm:prSet presAssocID="{4A479D8C-667E-441C-87C4-4A8ED1C27787}" presName="composite" presStyleCnt="0"/>
      <dgm:spPr/>
    </dgm:pt>
    <dgm:pt modelId="{394BA94C-7C0E-4487-A57C-CC4BD4E760CE}" type="pres">
      <dgm:prSet presAssocID="{4A479D8C-667E-441C-87C4-4A8ED1C27787}" presName="ConnectorPoint" presStyleLbl="lnNode1" presStyleIdx="4" presStyleCnt="5"/>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993CAC8B-E449-4C15-B4F2-798FEA3E5025}" type="pres">
      <dgm:prSet presAssocID="{4A479D8C-667E-441C-87C4-4A8ED1C27787}" presName="DropPinPlaceHolder" presStyleCnt="0"/>
      <dgm:spPr/>
    </dgm:pt>
    <dgm:pt modelId="{876C214A-24C3-4A10-9565-1C59366062CE}" type="pres">
      <dgm:prSet presAssocID="{4A479D8C-667E-441C-87C4-4A8ED1C27787}" presName="DropPin" presStyleLbl="alignNode1" presStyleIdx="4" presStyleCnt="5"/>
      <dgm:spPr/>
    </dgm:pt>
    <dgm:pt modelId="{5E073101-7834-4F56-ADA5-E37FBA46AFCD}" type="pres">
      <dgm:prSet presAssocID="{4A479D8C-667E-441C-87C4-4A8ED1C27787}" presName="Ellipse" presStyleLbl="fgAcc1" presStyleIdx="5" presStyleCnt="6"/>
      <dgm:spPr>
        <a:solidFill>
          <a:schemeClr val="lt1">
            <a:alpha val="90000"/>
            <a:hueOff val="0"/>
            <a:satOff val="0"/>
            <a:lumOff val="0"/>
            <a:alphaOff val="0"/>
          </a:schemeClr>
        </a:solidFill>
        <a:ln w="12700" cap="flat" cmpd="sng" algn="ctr">
          <a:noFill/>
          <a:prstDash val="solid"/>
          <a:miter lim="800000"/>
        </a:ln>
        <a:effectLst/>
      </dgm:spPr>
    </dgm:pt>
    <dgm:pt modelId="{3EC7A2A9-FA4E-4696-9C9C-59C5CB78A579}" type="pres">
      <dgm:prSet presAssocID="{4A479D8C-667E-441C-87C4-4A8ED1C27787}" presName="L2TextContainer" presStyleLbl="revTx" presStyleIdx="8" presStyleCnt="10">
        <dgm:presLayoutVars>
          <dgm:bulletEnabled val="1"/>
        </dgm:presLayoutVars>
      </dgm:prSet>
      <dgm:spPr/>
    </dgm:pt>
    <dgm:pt modelId="{DD3FEB9B-1454-4E29-AF6C-CB73B438AF2C}" type="pres">
      <dgm:prSet presAssocID="{4A479D8C-667E-441C-87C4-4A8ED1C27787}" presName="L1TextContainer" presStyleLbl="revTx" presStyleIdx="9" presStyleCnt="10">
        <dgm:presLayoutVars>
          <dgm:chMax val="1"/>
          <dgm:chPref val="1"/>
          <dgm:bulletEnabled val="1"/>
        </dgm:presLayoutVars>
      </dgm:prSet>
      <dgm:spPr/>
    </dgm:pt>
    <dgm:pt modelId="{52E9A178-E423-41FD-9A57-D6543DFD7A1B}" type="pres">
      <dgm:prSet presAssocID="{4A479D8C-667E-441C-87C4-4A8ED1C27787}" presName="ConnectLine" presStyleLbl="sibTrans1D1" presStyleIdx="4" presStyleCnt="5"/>
      <dgm:spPr>
        <a:noFill/>
        <a:ln w="12700" cap="flat" cmpd="sng" algn="ctr">
          <a:solidFill>
            <a:schemeClr val="accent1">
              <a:hueOff val="0"/>
              <a:satOff val="0"/>
              <a:lumOff val="0"/>
              <a:alphaOff val="0"/>
            </a:schemeClr>
          </a:solidFill>
          <a:prstDash val="dash"/>
          <a:miter lim="800000"/>
        </a:ln>
        <a:effectLst/>
      </dgm:spPr>
    </dgm:pt>
    <dgm:pt modelId="{3467C0E5-A899-4688-B2A2-0296F4781D70}" type="pres">
      <dgm:prSet presAssocID="{4A479D8C-667E-441C-87C4-4A8ED1C27787}" presName="EmptyPlaceHolder" presStyleCnt="0"/>
      <dgm:spPr/>
    </dgm:pt>
  </dgm:ptLst>
  <dgm:cxnLst>
    <dgm:cxn modelId="{9959C215-64CF-41D9-9462-B3E57BF10672}" srcId="{13660D57-3CC7-4A1B-92E7-82241362FF59}" destId="{2E0BF5CB-F444-4B36-A8CC-C3663728BD0E}" srcOrd="1" destOrd="0" parTransId="{B92A4420-BFD7-45BF-97B1-B1F4CF3F5D65}" sibTransId="{B5D69B81-F85F-444F-8A9E-FB937A9FCAF7}"/>
    <dgm:cxn modelId="{A3117337-DD24-4AFE-A468-E8FB8D1FE3EA}" srcId="{13660D57-3CC7-4A1B-92E7-82241362FF59}" destId="{CD89B7AD-6BD4-411C-B5DB-A35B6385D896}" srcOrd="3" destOrd="0" parTransId="{3500C12D-6D19-4BF4-BD9C-E2075E74C3AC}" sibTransId="{AB7E45A5-BA41-43E1-9E1F-372761545959}"/>
    <dgm:cxn modelId="{755F276D-5EAA-42C8-AE78-5D61C5F9C235}" type="presOf" srcId="{2E0BF5CB-F444-4B36-A8CC-C3663728BD0E}" destId="{97BF93FC-081D-4906-9DDC-2219C4782472}" srcOrd="0" destOrd="0" presId="urn:microsoft.com/office/officeart/2017/3/layout/DropPinTimeline"/>
    <dgm:cxn modelId="{E24C445A-4933-4C31-B121-9488FA58F520}" type="presOf" srcId="{CD89B7AD-6BD4-411C-B5DB-A35B6385D896}" destId="{7A8EE985-AAF6-4575-BF4F-8BD7D219E541}" srcOrd="0" destOrd="0" presId="urn:microsoft.com/office/officeart/2017/3/layout/DropPinTimeline"/>
    <dgm:cxn modelId="{01499E7D-848F-458E-B146-E571ECDB3BFF}" type="presOf" srcId="{4A479D8C-667E-441C-87C4-4A8ED1C27787}" destId="{DD3FEB9B-1454-4E29-AF6C-CB73B438AF2C}" srcOrd="0" destOrd="0" presId="urn:microsoft.com/office/officeart/2017/3/layout/DropPinTimeline"/>
    <dgm:cxn modelId="{1C378A91-51C1-4346-88CC-42ADF79AB41C}" srcId="{13660D57-3CC7-4A1B-92E7-82241362FF59}" destId="{104E93F1-6D06-4D2C-9323-DBFBA30DE15F}" srcOrd="2" destOrd="0" parTransId="{6BD2BD06-DE88-4BD1-A90D-09976DAEDE8B}" sibTransId="{F21BF6C1-F949-49DC-89AB-EB60B1745F9A}"/>
    <dgm:cxn modelId="{2ABC5CA1-2918-4D1A-839E-FE7D4AE8C153}" type="presOf" srcId="{6904E132-46B6-45CF-B5F7-F131E560854C}" destId="{3F1DA118-4E5E-4449-B78E-E0100F07DFFF}" srcOrd="0" destOrd="0" presId="urn:microsoft.com/office/officeart/2017/3/layout/DropPinTimeline"/>
    <dgm:cxn modelId="{7A2DCEA3-FBDD-461A-9B14-7D9318DDF305}" srcId="{13660D57-3CC7-4A1B-92E7-82241362FF59}" destId="{4A479D8C-667E-441C-87C4-4A8ED1C27787}" srcOrd="4" destOrd="0" parTransId="{52DE07CE-E163-47D5-9883-69DE823EDFF1}" sibTransId="{773279CA-DC58-4F20-AB12-6759C4489172}"/>
    <dgm:cxn modelId="{25F292AD-5A80-45B5-BA33-80D2B883ED44}" type="presOf" srcId="{13660D57-3CC7-4A1B-92E7-82241362FF59}" destId="{3972B8AB-2770-406A-A5C1-7A168A9864DF}" srcOrd="0" destOrd="0" presId="urn:microsoft.com/office/officeart/2017/3/layout/DropPinTimeline"/>
    <dgm:cxn modelId="{3BD4ADC1-28FA-4B09-96D8-B8DD3F5C4C80}" srcId="{13660D57-3CC7-4A1B-92E7-82241362FF59}" destId="{6904E132-46B6-45CF-B5F7-F131E560854C}" srcOrd="0" destOrd="0" parTransId="{C070EDC3-AD39-48EC-AFFD-1152FC09FEC9}" sibTransId="{8B6CACF2-DCF2-4BD1-9F36-C3D49EA38283}"/>
    <dgm:cxn modelId="{4DE5EBCE-E3D5-46D5-BBC4-66F014013B6F}" type="presOf" srcId="{104E93F1-6D06-4D2C-9323-DBFBA30DE15F}" destId="{1B8AAB7F-3733-4EFC-89F6-FE026772A992}" srcOrd="0" destOrd="0" presId="urn:microsoft.com/office/officeart/2017/3/layout/DropPinTimeline"/>
    <dgm:cxn modelId="{5C9BC176-E706-4286-B212-0DA8B73E0828}" type="presParOf" srcId="{3972B8AB-2770-406A-A5C1-7A168A9864DF}" destId="{5102ED5D-D72F-46B1-AC2E-822369B48497}" srcOrd="0" destOrd="0" presId="urn:microsoft.com/office/officeart/2017/3/layout/DropPinTimeline"/>
    <dgm:cxn modelId="{7DD67D69-8937-4D62-B245-84538784FEDE}" type="presParOf" srcId="{3972B8AB-2770-406A-A5C1-7A168A9864DF}" destId="{04C43547-D067-4FBD-8695-5A63706F474C}" srcOrd="1" destOrd="0" presId="urn:microsoft.com/office/officeart/2017/3/layout/DropPinTimeline"/>
    <dgm:cxn modelId="{1A4379C9-4E95-4C90-8CA0-CFB6C8E99D96}" type="presParOf" srcId="{04C43547-D067-4FBD-8695-5A63706F474C}" destId="{EA46CD4F-2DBE-4070-BA99-9F83CDE090A8}" srcOrd="0" destOrd="0" presId="urn:microsoft.com/office/officeart/2017/3/layout/DropPinTimeline"/>
    <dgm:cxn modelId="{B65B8482-B36F-47E3-90C6-5C6E7104C1B6}" type="presParOf" srcId="{EA46CD4F-2DBE-4070-BA99-9F83CDE090A8}" destId="{15671008-D870-4F73-A0F0-C621CE26D29A}" srcOrd="0" destOrd="0" presId="urn:microsoft.com/office/officeart/2017/3/layout/DropPinTimeline"/>
    <dgm:cxn modelId="{8E6C06C3-9150-4709-AE28-8D24D7BEE1BC}" type="presParOf" srcId="{EA46CD4F-2DBE-4070-BA99-9F83CDE090A8}" destId="{5388FE71-68D6-4422-8910-E3221329D7FA}" srcOrd="1" destOrd="0" presId="urn:microsoft.com/office/officeart/2017/3/layout/DropPinTimeline"/>
    <dgm:cxn modelId="{34E84816-5571-4972-A9C8-1BA61F61EEF9}" type="presParOf" srcId="{5388FE71-68D6-4422-8910-E3221329D7FA}" destId="{1F3A7E05-E870-466A-AA7B-499909A8019C}" srcOrd="0" destOrd="0" presId="urn:microsoft.com/office/officeart/2017/3/layout/DropPinTimeline"/>
    <dgm:cxn modelId="{DC832237-2E4D-4959-BE5C-F8010937F076}" type="presParOf" srcId="{5388FE71-68D6-4422-8910-E3221329D7FA}" destId="{1DC50356-D2CF-4B8E-B351-1038BB16CEF1}" srcOrd="1" destOrd="0" presId="urn:microsoft.com/office/officeart/2017/3/layout/DropPinTimeline"/>
    <dgm:cxn modelId="{EC4F970C-2411-4F4E-8C1A-FB275B54FA21}" type="presParOf" srcId="{EA46CD4F-2DBE-4070-BA99-9F83CDE090A8}" destId="{D6B79096-D5FC-4D69-B26C-BBECD935A1AA}" srcOrd="2" destOrd="0" presId="urn:microsoft.com/office/officeart/2017/3/layout/DropPinTimeline"/>
    <dgm:cxn modelId="{04589BEC-686A-4560-9EB7-C90865B3F114}" type="presParOf" srcId="{EA46CD4F-2DBE-4070-BA99-9F83CDE090A8}" destId="{3F1DA118-4E5E-4449-B78E-E0100F07DFFF}" srcOrd="3" destOrd="0" presId="urn:microsoft.com/office/officeart/2017/3/layout/DropPinTimeline"/>
    <dgm:cxn modelId="{219B2D2A-7004-487C-B068-B09AB29E3747}" type="presParOf" srcId="{EA46CD4F-2DBE-4070-BA99-9F83CDE090A8}" destId="{7A12E0D9-3982-4767-9FD0-4A23F503D49F}" srcOrd="4" destOrd="0" presId="urn:microsoft.com/office/officeart/2017/3/layout/DropPinTimeline"/>
    <dgm:cxn modelId="{467C872B-6780-4B16-9D06-E79EF4B56EA1}" type="presParOf" srcId="{EA46CD4F-2DBE-4070-BA99-9F83CDE090A8}" destId="{24ACD578-8FF4-4DCE-A00F-B0AB99B40C70}" srcOrd="5" destOrd="0" presId="urn:microsoft.com/office/officeart/2017/3/layout/DropPinTimeline"/>
    <dgm:cxn modelId="{454B0424-A8A0-4E12-8276-4F5B476443D9}" type="presParOf" srcId="{04C43547-D067-4FBD-8695-5A63706F474C}" destId="{AEDE391B-1090-42E8-AC18-1A185529149D}" srcOrd="1" destOrd="0" presId="urn:microsoft.com/office/officeart/2017/3/layout/DropPinTimeline"/>
    <dgm:cxn modelId="{8C368695-D032-4068-B3FD-80F03E853773}" type="presParOf" srcId="{04C43547-D067-4FBD-8695-5A63706F474C}" destId="{91435E90-2A78-46AF-B5F4-A6A5613A50CA}" srcOrd="2" destOrd="0" presId="urn:microsoft.com/office/officeart/2017/3/layout/DropPinTimeline"/>
    <dgm:cxn modelId="{22E9AF10-8C36-44DE-A207-216527064CD7}" type="presParOf" srcId="{91435E90-2A78-46AF-B5F4-A6A5613A50CA}" destId="{64A4023D-0811-4B56-B42E-9B829B5487EA}" srcOrd="0" destOrd="0" presId="urn:microsoft.com/office/officeart/2017/3/layout/DropPinTimeline"/>
    <dgm:cxn modelId="{7B5DF983-2213-4BC0-9E37-59479CC24D0B}" type="presParOf" srcId="{91435E90-2A78-46AF-B5F4-A6A5613A50CA}" destId="{0A66727E-2459-4E6B-B65C-F1B5A9514B91}" srcOrd="1" destOrd="0" presId="urn:microsoft.com/office/officeart/2017/3/layout/DropPinTimeline"/>
    <dgm:cxn modelId="{C4FF885B-550F-45F1-BB0A-158761E7B881}" type="presParOf" srcId="{0A66727E-2459-4E6B-B65C-F1B5A9514B91}" destId="{D1280ED5-28C1-42BF-A110-A36590AD2A9B}" srcOrd="0" destOrd="0" presId="urn:microsoft.com/office/officeart/2017/3/layout/DropPinTimeline"/>
    <dgm:cxn modelId="{8D67706C-F44A-4CD9-96A9-E331B3C12559}" type="presParOf" srcId="{0A66727E-2459-4E6B-B65C-F1B5A9514B91}" destId="{82395915-B02C-4718-86C9-11596B876CD5}" srcOrd="1" destOrd="0" presId="urn:microsoft.com/office/officeart/2017/3/layout/DropPinTimeline"/>
    <dgm:cxn modelId="{71E7D9E2-4842-4C7E-982C-702C7EFA995F}" type="presParOf" srcId="{91435E90-2A78-46AF-B5F4-A6A5613A50CA}" destId="{B1C4D803-5A75-4DE1-A1A4-131A9E4803F7}" srcOrd="2" destOrd="0" presId="urn:microsoft.com/office/officeart/2017/3/layout/DropPinTimeline"/>
    <dgm:cxn modelId="{E6269BF5-0A7F-4E5C-BC7D-1054B9490023}" type="presParOf" srcId="{91435E90-2A78-46AF-B5F4-A6A5613A50CA}" destId="{97BF93FC-081D-4906-9DDC-2219C4782472}" srcOrd="3" destOrd="0" presId="urn:microsoft.com/office/officeart/2017/3/layout/DropPinTimeline"/>
    <dgm:cxn modelId="{256E024C-92D7-460A-A274-68DBD4CECE17}" type="presParOf" srcId="{91435E90-2A78-46AF-B5F4-A6A5613A50CA}" destId="{3E8B6B88-4087-4EDC-9614-51B6D5AE3E3C}" srcOrd="4" destOrd="0" presId="urn:microsoft.com/office/officeart/2017/3/layout/DropPinTimeline"/>
    <dgm:cxn modelId="{17C18D57-F0D1-44D3-A060-DBF3866E1CBA}" type="presParOf" srcId="{91435E90-2A78-46AF-B5F4-A6A5613A50CA}" destId="{198DE1F6-1142-45A6-A74D-028D825804EF}" srcOrd="5" destOrd="0" presId="urn:microsoft.com/office/officeart/2017/3/layout/DropPinTimeline"/>
    <dgm:cxn modelId="{6CD11780-C2B6-4B4F-B35A-6FBC860203C6}" type="presParOf" srcId="{04C43547-D067-4FBD-8695-5A63706F474C}" destId="{7864641E-59A0-49E5-A1ED-D1FD77F43876}" srcOrd="3" destOrd="0" presId="urn:microsoft.com/office/officeart/2017/3/layout/DropPinTimeline"/>
    <dgm:cxn modelId="{06A3625A-FE2F-4805-A031-CAF47764AEF8}" type="presParOf" srcId="{04C43547-D067-4FBD-8695-5A63706F474C}" destId="{83EB3D03-49B3-4732-BFC8-F411CBD4BA7D}" srcOrd="4" destOrd="0" presId="urn:microsoft.com/office/officeart/2017/3/layout/DropPinTimeline"/>
    <dgm:cxn modelId="{1515CDDC-EDE9-45EC-8C05-A77563B1819E}" type="presParOf" srcId="{83EB3D03-49B3-4732-BFC8-F411CBD4BA7D}" destId="{F6C2E35F-D4E5-4C38-8AF6-F6C9BD322526}" srcOrd="0" destOrd="0" presId="urn:microsoft.com/office/officeart/2017/3/layout/DropPinTimeline"/>
    <dgm:cxn modelId="{A75DF365-B861-49DB-96AE-1A153777DDEF}" type="presParOf" srcId="{83EB3D03-49B3-4732-BFC8-F411CBD4BA7D}" destId="{62EB5A9C-081A-4AC2-B3E1-B7C0C1A271D0}" srcOrd="1" destOrd="0" presId="urn:microsoft.com/office/officeart/2017/3/layout/DropPinTimeline"/>
    <dgm:cxn modelId="{B674181B-30E2-43DB-943F-F60B5471BDC9}" type="presParOf" srcId="{62EB5A9C-081A-4AC2-B3E1-B7C0C1A271D0}" destId="{58AEA82B-3177-4AAF-827E-1C2A9305B2AA}" srcOrd="0" destOrd="0" presId="urn:microsoft.com/office/officeart/2017/3/layout/DropPinTimeline"/>
    <dgm:cxn modelId="{70AD0957-253D-4451-BB9D-AFD5CF5881AE}" type="presParOf" srcId="{62EB5A9C-081A-4AC2-B3E1-B7C0C1A271D0}" destId="{693DAAA3-FD5D-4418-BA70-9678279519CE}" srcOrd="1" destOrd="0" presId="urn:microsoft.com/office/officeart/2017/3/layout/DropPinTimeline"/>
    <dgm:cxn modelId="{85B56547-E193-4A38-911D-58367E5CFEBA}" type="presParOf" srcId="{83EB3D03-49B3-4732-BFC8-F411CBD4BA7D}" destId="{226E8EA8-0E78-447E-BDFC-9AD9702FD35F}" srcOrd="2" destOrd="0" presId="urn:microsoft.com/office/officeart/2017/3/layout/DropPinTimeline"/>
    <dgm:cxn modelId="{7624827E-70AC-4783-BC5C-52AF3E812BE4}" type="presParOf" srcId="{83EB3D03-49B3-4732-BFC8-F411CBD4BA7D}" destId="{1B8AAB7F-3733-4EFC-89F6-FE026772A992}" srcOrd="3" destOrd="0" presId="urn:microsoft.com/office/officeart/2017/3/layout/DropPinTimeline"/>
    <dgm:cxn modelId="{0A72779C-19DC-43B4-AAC0-1CD21A622AC9}" type="presParOf" srcId="{83EB3D03-49B3-4732-BFC8-F411CBD4BA7D}" destId="{A44C058C-7CC4-4486-9609-59D4D3AA7196}" srcOrd="4" destOrd="0" presId="urn:microsoft.com/office/officeart/2017/3/layout/DropPinTimeline"/>
    <dgm:cxn modelId="{21C4F2DC-4FAB-4945-9964-BC122BD09C00}" type="presParOf" srcId="{83EB3D03-49B3-4732-BFC8-F411CBD4BA7D}" destId="{F2090853-5300-4083-8168-E92B11F8156E}" srcOrd="5" destOrd="0" presId="urn:microsoft.com/office/officeart/2017/3/layout/DropPinTimeline"/>
    <dgm:cxn modelId="{BE476F4C-558A-4821-9FBC-063E6DFD4434}" type="presParOf" srcId="{04C43547-D067-4FBD-8695-5A63706F474C}" destId="{A554BFA1-087A-465F-9FCD-B24AD8F23081}" srcOrd="5" destOrd="0" presId="urn:microsoft.com/office/officeart/2017/3/layout/DropPinTimeline"/>
    <dgm:cxn modelId="{2BEB1069-4FC5-480A-9B50-6883F4387257}" type="presParOf" srcId="{04C43547-D067-4FBD-8695-5A63706F474C}" destId="{7E4C85CC-651F-458E-838D-716D7395594A}" srcOrd="6" destOrd="0" presId="urn:microsoft.com/office/officeart/2017/3/layout/DropPinTimeline"/>
    <dgm:cxn modelId="{8D9A2BE6-3EF3-4900-AFE1-DA95E4BF76A2}" type="presParOf" srcId="{7E4C85CC-651F-458E-838D-716D7395594A}" destId="{C44DC234-9D0B-411E-8FDD-B82BA1311FC7}" srcOrd="0" destOrd="0" presId="urn:microsoft.com/office/officeart/2017/3/layout/DropPinTimeline"/>
    <dgm:cxn modelId="{64FA3B46-8ED0-46D3-B5D4-63F8586660E7}" type="presParOf" srcId="{7E4C85CC-651F-458E-838D-716D7395594A}" destId="{1A1C5F05-A011-40AA-85E3-15E2F169D310}" srcOrd="1" destOrd="0" presId="urn:microsoft.com/office/officeart/2017/3/layout/DropPinTimeline"/>
    <dgm:cxn modelId="{9CB0714B-1BF4-45F3-AF3F-B8A0E1B71A9F}" type="presParOf" srcId="{1A1C5F05-A011-40AA-85E3-15E2F169D310}" destId="{A637E501-691B-4E59-9C21-E99AD44B4084}" srcOrd="0" destOrd="0" presId="urn:microsoft.com/office/officeart/2017/3/layout/DropPinTimeline"/>
    <dgm:cxn modelId="{C32FF9F5-DFD4-4DC5-87C0-4C356365E948}" type="presParOf" srcId="{1A1C5F05-A011-40AA-85E3-15E2F169D310}" destId="{C4BEE5DE-DCFE-4D82-91E8-232EB94A54F2}" srcOrd="1" destOrd="0" presId="urn:microsoft.com/office/officeart/2017/3/layout/DropPinTimeline"/>
    <dgm:cxn modelId="{9512F654-EE67-4222-A913-3CA09E63E523}" type="presParOf" srcId="{7E4C85CC-651F-458E-838D-716D7395594A}" destId="{78D3E77C-9F54-43D0-9AD2-9A90714BE97A}" srcOrd="2" destOrd="0" presId="urn:microsoft.com/office/officeart/2017/3/layout/DropPinTimeline"/>
    <dgm:cxn modelId="{A9043D93-4B4C-40D9-8CDD-03A8D55A73DB}" type="presParOf" srcId="{7E4C85CC-651F-458E-838D-716D7395594A}" destId="{7A8EE985-AAF6-4575-BF4F-8BD7D219E541}" srcOrd="3" destOrd="0" presId="urn:microsoft.com/office/officeart/2017/3/layout/DropPinTimeline"/>
    <dgm:cxn modelId="{74B44AAA-3B36-40DF-B4FF-9A259A52B3AA}" type="presParOf" srcId="{7E4C85CC-651F-458E-838D-716D7395594A}" destId="{55B756E4-70DD-4947-9BE3-7C08AEE22883}" srcOrd="4" destOrd="0" presId="urn:microsoft.com/office/officeart/2017/3/layout/DropPinTimeline"/>
    <dgm:cxn modelId="{E69F7670-EE80-4C61-9F92-8CB023EA56FE}" type="presParOf" srcId="{7E4C85CC-651F-458E-838D-716D7395594A}" destId="{355DCCEE-9C87-4494-A5C0-FFB5D69F6802}" srcOrd="5" destOrd="0" presId="urn:microsoft.com/office/officeart/2017/3/layout/DropPinTimeline"/>
    <dgm:cxn modelId="{F3F20D53-93A3-4C6F-93C2-11604163DCA1}" type="presParOf" srcId="{04C43547-D067-4FBD-8695-5A63706F474C}" destId="{7C99DA41-CEC1-4663-AC13-6792B3115F46}" srcOrd="7" destOrd="0" presId="urn:microsoft.com/office/officeart/2017/3/layout/DropPinTimeline"/>
    <dgm:cxn modelId="{471244B4-52DB-4B3C-8D86-7AAD43AB2129}" type="presParOf" srcId="{04C43547-D067-4FBD-8695-5A63706F474C}" destId="{0881CB77-B99B-4895-9D0E-8A45FC8EB3D8}" srcOrd="8" destOrd="0" presId="urn:microsoft.com/office/officeart/2017/3/layout/DropPinTimeline"/>
    <dgm:cxn modelId="{5241F4E5-66B4-4847-A78C-4DAF901B4DDD}" type="presParOf" srcId="{0881CB77-B99B-4895-9D0E-8A45FC8EB3D8}" destId="{394BA94C-7C0E-4487-A57C-CC4BD4E760CE}" srcOrd="0" destOrd="0" presId="urn:microsoft.com/office/officeart/2017/3/layout/DropPinTimeline"/>
    <dgm:cxn modelId="{A71B2D46-6E33-4B91-838E-6CB60D721773}" type="presParOf" srcId="{0881CB77-B99B-4895-9D0E-8A45FC8EB3D8}" destId="{993CAC8B-E449-4C15-B4F2-798FEA3E5025}" srcOrd="1" destOrd="0" presId="urn:microsoft.com/office/officeart/2017/3/layout/DropPinTimeline"/>
    <dgm:cxn modelId="{7D1659A8-0E65-4694-B351-6F4C4CFE49A2}" type="presParOf" srcId="{993CAC8B-E449-4C15-B4F2-798FEA3E5025}" destId="{876C214A-24C3-4A10-9565-1C59366062CE}" srcOrd="0" destOrd="0" presId="urn:microsoft.com/office/officeart/2017/3/layout/DropPinTimeline"/>
    <dgm:cxn modelId="{70FE5452-B840-4779-8865-CC4134FD123D}" type="presParOf" srcId="{993CAC8B-E449-4C15-B4F2-798FEA3E5025}" destId="{5E073101-7834-4F56-ADA5-E37FBA46AFCD}" srcOrd="1" destOrd="0" presId="urn:microsoft.com/office/officeart/2017/3/layout/DropPinTimeline"/>
    <dgm:cxn modelId="{674C11A7-EE00-4DA1-B650-2C062CACDF62}" type="presParOf" srcId="{0881CB77-B99B-4895-9D0E-8A45FC8EB3D8}" destId="{3EC7A2A9-FA4E-4696-9C9C-59C5CB78A579}" srcOrd="2" destOrd="0" presId="urn:microsoft.com/office/officeart/2017/3/layout/DropPinTimeline"/>
    <dgm:cxn modelId="{8837B113-F830-4565-B461-B50C29D15F0E}" type="presParOf" srcId="{0881CB77-B99B-4895-9D0E-8A45FC8EB3D8}" destId="{DD3FEB9B-1454-4E29-AF6C-CB73B438AF2C}" srcOrd="3" destOrd="0" presId="urn:microsoft.com/office/officeart/2017/3/layout/DropPinTimeline"/>
    <dgm:cxn modelId="{4272FAC2-0541-48B0-AE43-AB52C37CE948}" type="presParOf" srcId="{0881CB77-B99B-4895-9D0E-8A45FC8EB3D8}" destId="{52E9A178-E423-41FD-9A57-D6543DFD7A1B}" srcOrd="4" destOrd="0" presId="urn:microsoft.com/office/officeart/2017/3/layout/DropPinTimeline"/>
    <dgm:cxn modelId="{2D41E34F-738C-4769-A43C-466D399E024B}" type="presParOf" srcId="{0881CB77-B99B-4895-9D0E-8A45FC8EB3D8}" destId="{3467C0E5-A899-4688-B2A2-0296F4781D70}" srcOrd="5" destOrd="0" presId="urn:microsoft.com/office/officeart/2017/3/layout/DropPinTimelin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BED6D51-FEAE-443B-9B0C-606DDE84CE66}"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F6677602-3134-4744-ABD4-98B171E4C646}">
      <dgm:prSet phldrT="[Text]" phldr="0" custT="1"/>
      <dgm:spPr/>
      <dgm:t>
        <a:bodyPr/>
        <a:lstStyle/>
        <a:p>
          <a:pPr rtl="0"/>
          <a:r>
            <a:rPr lang="en-US" sz="1800" dirty="0">
              <a:latin typeface="Calibri Light" panose="020F0302020204030204"/>
            </a:rPr>
            <a:t>Vegan Claims</a:t>
          </a:r>
          <a:endParaRPr lang="en-US" sz="1800" dirty="0"/>
        </a:p>
      </dgm:t>
    </dgm:pt>
    <dgm:pt modelId="{5A681DC0-A585-4EFF-AF85-0C9E895A77F3}" type="parTrans" cxnId="{8EDBE8C9-7455-489F-AE81-A35C809E9653}">
      <dgm:prSet/>
      <dgm:spPr/>
      <dgm:t>
        <a:bodyPr/>
        <a:lstStyle/>
        <a:p>
          <a:endParaRPr lang="en-US"/>
        </a:p>
      </dgm:t>
    </dgm:pt>
    <dgm:pt modelId="{86D5D860-FABF-494C-99D8-8EA5EA29278D}" type="sibTrans" cxnId="{8EDBE8C9-7455-489F-AE81-A35C809E9653}">
      <dgm:prSet/>
      <dgm:spPr/>
      <dgm:t>
        <a:bodyPr/>
        <a:lstStyle/>
        <a:p>
          <a:endParaRPr lang="en-US"/>
        </a:p>
      </dgm:t>
    </dgm:pt>
    <dgm:pt modelId="{2C22F4C3-8D15-4F3C-B564-00ED29614D68}">
      <dgm:prSet phldrT="[Text]" phldr="0"/>
      <dgm:spPr/>
      <dgm:t>
        <a:bodyPr/>
        <a:lstStyle/>
        <a:p>
          <a:pPr rtl="0"/>
          <a:r>
            <a:rPr lang="en-US" sz="1800" dirty="0">
              <a:latin typeface="Calibri Light" panose="020F0302020204030204"/>
            </a:rPr>
            <a:t>Non strict EU-wide legal definition of "vegan", but claims must be accurate and non-misleading</a:t>
          </a:r>
          <a:endParaRPr lang="en-US" sz="1800" dirty="0"/>
        </a:p>
      </dgm:t>
    </dgm:pt>
    <dgm:pt modelId="{95616F42-E485-447E-BB16-7D193C042997}" type="parTrans" cxnId="{F274079C-7AFE-430B-ACD6-156F9F08099F}">
      <dgm:prSet/>
      <dgm:spPr/>
      <dgm:t>
        <a:bodyPr/>
        <a:lstStyle/>
        <a:p>
          <a:endParaRPr lang="en-US"/>
        </a:p>
      </dgm:t>
    </dgm:pt>
    <dgm:pt modelId="{0B247F83-75D1-4025-84A6-EE4491B762FB}" type="sibTrans" cxnId="{F274079C-7AFE-430B-ACD6-156F9F08099F}">
      <dgm:prSet/>
      <dgm:spPr/>
      <dgm:t>
        <a:bodyPr/>
        <a:lstStyle/>
        <a:p>
          <a:endParaRPr lang="en-US"/>
        </a:p>
      </dgm:t>
    </dgm:pt>
    <dgm:pt modelId="{5A2FFB6B-1A6F-42EB-8D03-D1F8E0C9C291}">
      <dgm:prSet phldrT="[Text]" phldr="0" custT="0"/>
      <dgm:spPr/>
      <dgm:t>
        <a:bodyPr/>
        <a:lstStyle/>
        <a:p>
          <a:pPr rtl="0"/>
          <a:r>
            <a:rPr lang="en-US" sz="1800" dirty="0">
              <a:latin typeface="Calibri Light" panose="020F0302020204030204"/>
            </a:rPr>
            <a:t>Allergen Labelling</a:t>
          </a:r>
          <a:endParaRPr lang="en-US" sz="1800" dirty="0"/>
        </a:p>
      </dgm:t>
    </dgm:pt>
    <dgm:pt modelId="{B2D41D71-B210-4CDB-BD30-2A484BC65295}" type="parTrans" cxnId="{03F85C69-E2C9-4448-851D-0E5F937FF74C}">
      <dgm:prSet/>
      <dgm:spPr/>
      <dgm:t>
        <a:bodyPr/>
        <a:lstStyle/>
        <a:p>
          <a:endParaRPr lang="en-US"/>
        </a:p>
      </dgm:t>
    </dgm:pt>
    <dgm:pt modelId="{4C605B07-6D62-46C0-821E-C35E4C2AA2A0}" type="sibTrans" cxnId="{03F85C69-E2C9-4448-851D-0E5F937FF74C}">
      <dgm:prSet/>
      <dgm:spPr/>
      <dgm:t>
        <a:bodyPr/>
        <a:lstStyle/>
        <a:p>
          <a:endParaRPr lang="en-US"/>
        </a:p>
      </dgm:t>
    </dgm:pt>
    <dgm:pt modelId="{28FE2431-DFEB-4F91-B117-8A1255D6287F}">
      <dgm:prSet phldrT="[Text]" phldr="0"/>
      <dgm:spPr/>
      <dgm:t>
        <a:bodyPr/>
        <a:lstStyle/>
        <a:p>
          <a:pPr rtl="0"/>
          <a:r>
            <a:rPr lang="en-US" sz="1800" dirty="0">
              <a:latin typeface="Calibri Light" panose="020F0302020204030204"/>
            </a:rPr>
            <a:t>Mandatory under EU Regulation 1169/2011 for 14 allergens (soy, nuts, gluten, sesame etc.)</a:t>
          </a:r>
          <a:endParaRPr lang="en-US" sz="1800" dirty="0"/>
        </a:p>
      </dgm:t>
    </dgm:pt>
    <dgm:pt modelId="{1695594C-4B3E-46C5-9EDE-2519E65FE93B}" type="parTrans" cxnId="{0E1C3848-93C8-4A4F-9105-BFF078340796}">
      <dgm:prSet/>
      <dgm:spPr/>
      <dgm:t>
        <a:bodyPr/>
        <a:lstStyle/>
        <a:p>
          <a:endParaRPr lang="en-US"/>
        </a:p>
      </dgm:t>
    </dgm:pt>
    <dgm:pt modelId="{C755C88E-9C77-4AA3-B602-BEBAB9D8AA38}" type="sibTrans" cxnId="{0E1C3848-93C8-4A4F-9105-BFF078340796}">
      <dgm:prSet/>
      <dgm:spPr/>
      <dgm:t>
        <a:bodyPr/>
        <a:lstStyle/>
        <a:p>
          <a:endParaRPr lang="en-US"/>
        </a:p>
      </dgm:t>
    </dgm:pt>
    <dgm:pt modelId="{D60E97E8-C7A0-47F1-8A23-40E07746B7FA}">
      <dgm:prSet phldrT="[Text]" phldr="0"/>
      <dgm:spPr/>
      <dgm:t>
        <a:bodyPr/>
        <a:lstStyle/>
        <a:p>
          <a:pPr rtl="0"/>
          <a:r>
            <a:rPr lang="en-US" sz="1800" dirty="0">
              <a:latin typeface="Calibri Light" panose="020F0302020204030204"/>
            </a:rPr>
            <a:t>Crucial for plant-based foods, where soy, nuts or wheat are often used as protein bases</a:t>
          </a:r>
          <a:endParaRPr lang="en-US" sz="1800" dirty="0"/>
        </a:p>
      </dgm:t>
    </dgm:pt>
    <dgm:pt modelId="{ED01825F-21FF-4FA1-A26A-975807F34551}" type="parTrans" cxnId="{94C0235E-CA0F-404C-9F70-0606CCD54766}">
      <dgm:prSet/>
      <dgm:spPr/>
      <dgm:t>
        <a:bodyPr/>
        <a:lstStyle/>
        <a:p>
          <a:endParaRPr lang="en-US"/>
        </a:p>
      </dgm:t>
    </dgm:pt>
    <dgm:pt modelId="{A4BD15FB-7B3A-427C-97A4-E38B2F1BFA4B}" type="sibTrans" cxnId="{94C0235E-CA0F-404C-9F70-0606CCD54766}">
      <dgm:prSet/>
      <dgm:spPr/>
      <dgm:t>
        <a:bodyPr/>
        <a:lstStyle/>
        <a:p>
          <a:endParaRPr lang="en-US"/>
        </a:p>
      </dgm:t>
    </dgm:pt>
    <dgm:pt modelId="{6151A587-9DE2-48AB-AFE1-2518B6FE038B}">
      <dgm:prSet phldrT="[Text]" phldr="0" custT="1"/>
      <dgm:spPr/>
      <dgm:t>
        <a:bodyPr/>
        <a:lstStyle/>
        <a:p>
          <a:pPr rtl="0"/>
          <a:r>
            <a:rPr lang="en-US" sz="1800" dirty="0">
              <a:latin typeface="Calibri Light" panose="020F0302020204030204"/>
            </a:rPr>
            <a:t> Regulated under EC Regulation 1924/2006, requiring scientific substantiation</a:t>
          </a:r>
          <a:endParaRPr lang="en-US" sz="1800" dirty="0"/>
        </a:p>
      </dgm:t>
    </dgm:pt>
    <dgm:pt modelId="{7C5505EA-1885-4189-9649-A9F37E200212}" type="parTrans" cxnId="{0E2B6B59-0F17-418E-80A5-7E4F07F87C69}">
      <dgm:prSet/>
      <dgm:spPr/>
      <dgm:t>
        <a:bodyPr/>
        <a:lstStyle/>
        <a:p>
          <a:endParaRPr lang="en-US"/>
        </a:p>
      </dgm:t>
    </dgm:pt>
    <dgm:pt modelId="{41834BEE-2CDE-40AB-B3D4-1BA7C14567AA}" type="sibTrans" cxnId="{0E2B6B59-0F17-418E-80A5-7E4F07F87C69}">
      <dgm:prSet/>
      <dgm:spPr/>
      <dgm:t>
        <a:bodyPr/>
        <a:lstStyle/>
        <a:p>
          <a:endParaRPr lang="en-US"/>
        </a:p>
      </dgm:t>
    </dgm:pt>
    <dgm:pt modelId="{5FD56BEC-F75E-45ED-8B05-CFA9422D6F47}">
      <dgm:prSet phldrT="[Text]" phldr="0"/>
      <dgm:spPr/>
      <dgm:t>
        <a:bodyPr/>
        <a:lstStyle/>
        <a:p>
          <a:pPr rtl="0"/>
          <a:r>
            <a:rPr lang="en-US" sz="1800" dirty="0">
              <a:latin typeface="Calibri Light" panose="020F0302020204030204"/>
            </a:rPr>
            <a:t>Examples: "High in protein", Source of calcium."</a:t>
          </a:r>
          <a:endParaRPr lang="en-US" sz="1800" dirty="0"/>
        </a:p>
      </dgm:t>
    </dgm:pt>
    <dgm:pt modelId="{9F30F55F-495C-46C7-BFF2-948D9FFE7D13}" type="parTrans" cxnId="{2EC1511B-1486-48A6-A54B-E26EB8D89E78}">
      <dgm:prSet/>
      <dgm:spPr/>
      <dgm:t>
        <a:bodyPr/>
        <a:lstStyle/>
        <a:p>
          <a:endParaRPr lang="en-US"/>
        </a:p>
      </dgm:t>
    </dgm:pt>
    <dgm:pt modelId="{82C76726-F6BB-4816-BD8B-F8DD8F59547D}" type="sibTrans" cxnId="{2EC1511B-1486-48A6-A54B-E26EB8D89E78}">
      <dgm:prSet/>
      <dgm:spPr/>
      <dgm:t>
        <a:bodyPr/>
        <a:lstStyle/>
        <a:p>
          <a:endParaRPr lang="en-US"/>
        </a:p>
      </dgm:t>
    </dgm:pt>
    <dgm:pt modelId="{4392D22B-48B5-4A5B-B717-48E6D7B78DD2}">
      <dgm:prSet phldr="0"/>
      <dgm:spPr/>
      <dgm:t>
        <a:bodyPr/>
        <a:lstStyle/>
        <a:p>
          <a:pPr rtl="0"/>
          <a:r>
            <a:rPr lang="en-US" sz="1800" dirty="0">
              <a:latin typeface="Calibri Light" panose="020F0302020204030204"/>
            </a:rPr>
            <a:t>Products cannot contain animal-derived ingredients, even in trace or hidden forms</a:t>
          </a:r>
        </a:p>
      </dgm:t>
    </dgm:pt>
    <dgm:pt modelId="{66C74A23-2C4D-4782-8BF7-426B7EEBDFCB}" type="parTrans" cxnId="{EC562C7E-A983-4D6A-8022-B691E97BDE5B}">
      <dgm:prSet/>
      <dgm:spPr/>
    </dgm:pt>
    <dgm:pt modelId="{1CEBD27D-B6B7-4582-A620-F869F1E4E080}" type="sibTrans" cxnId="{EC562C7E-A983-4D6A-8022-B691E97BDE5B}">
      <dgm:prSet/>
      <dgm:spPr/>
    </dgm:pt>
    <dgm:pt modelId="{8B79DDEC-2F53-4146-9A51-63E659F31C5B}">
      <dgm:prSet phldr="0" custT="1"/>
      <dgm:spPr/>
      <dgm:t>
        <a:bodyPr/>
        <a:lstStyle/>
        <a:p>
          <a:pPr rtl="0"/>
          <a:r>
            <a:rPr lang="en-US" sz="1800" dirty="0">
              <a:latin typeface="Calibri Light" panose="020F0302020204030204"/>
            </a:rPr>
            <a:t>Misuse can erode consumer trust and provoke backlash</a:t>
          </a:r>
        </a:p>
      </dgm:t>
    </dgm:pt>
    <dgm:pt modelId="{FD28C25A-F3B7-4A4F-AC93-F2D21C64C63E}" type="parTrans" cxnId="{36465F19-8828-4DD7-9A0E-FC123E101B32}">
      <dgm:prSet/>
      <dgm:spPr/>
    </dgm:pt>
    <dgm:pt modelId="{CF7862C5-B0AD-4016-98EA-C3997C510457}" type="sibTrans" cxnId="{36465F19-8828-4DD7-9A0E-FC123E101B32}">
      <dgm:prSet/>
      <dgm:spPr/>
    </dgm:pt>
    <dgm:pt modelId="{BC07DCF5-84BC-49FE-BE9B-BB7A15CBA95B}">
      <dgm:prSet phldr="0"/>
      <dgm:spPr/>
      <dgm:t>
        <a:bodyPr/>
        <a:lstStyle/>
        <a:p>
          <a:pPr rtl="0"/>
          <a:r>
            <a:rPr lang="en-US" sz="1800" dirty="0">
              <a:latin typeface="Calibri Light" panose="020F0302020204030204"/>
            </a:rPr>
            <a:t>Clear allergen warnings reinforce safety and credibility </a:t>
          </a:r>
        </a:p>
      </dgm:t>
    </dgm:pt>
    <dgm:pt modelId="{075D1732-B367-4BC6-BE07-02DC6CFD4714}" type="parTrans" cxnId="{A478A428-9833-4F03-BD9C-C5BE44D33F2F}">
      <dgm:prSet/>
      <dgm:spPr/>
    </dgm:pt>
    <dgm:pt modelId="{029F1EED-D516-4769-9A9F-2BD66127CF0A}" type="sibTrans" cxnId="{A478A428-9833-4F03-BD9C-C5BE44D33F2F}">
      <dgm:prSet/>
      <dgm:spPr/>
    </dgm:pt>
    <dgm:pt modelId="{B97E0298-ECC2-4F59-AE51-64009A36A337}">
      <dgm:prSet phldr="0"/>
      <dgm:spPr/>
      <dgm:t>
        <a:bodyPr/>
        <a:lstStyle/>
        <a:p>
          <a:pPr rtl="0"/>
          <a:endParaRPr lang="en-US">
            <a:latin typeface="Calibri Light" panose="020F0302020204030204"/>
          </a:endParaRPr>
        </a:p>
      </dgm:t>
    </dgm:pt>
    <dgm:pt modelId="{8C10FE43-AC9E-45AA-B316-0F84CE4031DD}" type="parTrans" cxnId="{3D018CD4-1554-43EE-BFD3-B3D3C3677350}">
      <dgm:prSet/>
      <dgm:spPr/>
    </dgm:pt>
    <dgm:pt modelId="{CE9139B3-4FF4-4465-9D29-6A9D22BEDD73}" type="sibTrans" cxnId="{3D018CD4-1554-43EE-BFD3-B3D3C3677350}">
      <dgm:prSet/>
      <dgm:spPr/>
    </dgm:pt>
    <dgm:pt modelId="{34B3EA41-817E-48AD-9D5A-3766600BFD90}">
      <dgm:prSet phldr="0"/>
      <dgm:spPr/>
      <dgm:t>
        <a:bodyPr/>
        <a:lstStyle/>
        <a:p>
          <a:pPr rtl="0"/>
          <a:r>
            <a:rPr lang="en-US" sz="1800" dirty="0">
              <a:latin typeface="Calibri Light" panose="020F0302020204030204"/>
            </a:rPr>
            <a:t>Strongly influence consumer evaluation, especially for processed plan-based alternatives perceived as healthier.</a:t>
          </a:r>
        </a:p>
      </dgm:t>
    </dgm:pt>
    <dgm:pt modelId="{BBC31E72-163D-4EC9-9366-B7E7D0FFDA0B}" type="parTrans" cxnId="{2CFF4604-37D8-4171-8FE4-FF12DB0B73CC}">
      <dgm:prSet/>
      <dgm:spPr/>
    </dgm:pt>
    <dgm:pt modelId="{73991C7B-918A-4018-8C87-66EA32D232C3}" type="sibTrans" cxnId="{2CFF4604-37D8-4171-8FE4-FF12DB0B73CC}">
      <dgm:prSet/>
      <dgm:spPr/>
    </dgm:pt>
    <dgm:pt modelId="{F9107A27-84DA-4415-9B17-C2D6AC43E5D1}">
      <dgm:prSet phldr="0"/>
      <dgm:spPr/>
      <dgm:t>
        <a:bodyPr/>
        <a:lstStyle/>
        <a:p>
          <a:r>
            <a:rPr lang="en-US" sz="1800" dirty="0">
              <a:latin typeface="Calibri Light" panose="020F0302020204030204"/>
            </a:rPr>
            <a:t>Nutrition Claims</a:t>
          </a:r>
          <a:endParaRPr lang="en-US" sz="1800" dirty="0"/>
        </a:p>
      </dgm:t>
    </dgm:pt>
    <dgm:pt modelId="{E5104B3D-49C5-4864-A7CB-ED27AFC40686}" type="parTrans" cxnId="{23DA9FEA-2438-4899-9972-6AC62E1109DA}">
      <dgm:prSet/>
      <dgm:spPr/>
    </dgm:pt>
    <dgm:pt modelId="{0C5E4D1C-9D95-488B-AA48-E162472FAD5B}" type="sibTrans" cxnId="{23DA9FEA-2438-4899-9972-6AC62E1109DA}">
      <dgm:prSet/>
      <dgm:spPr/>
    </dgm:pt>
    <dgm:pt modelId="{67AA6E2B-2348-499A-9973-6BE549140813}" type="pres">
      <dgm:prSet presAssocID="{9BED6D51-FEAE-443B-9B0C-606DDE84CE66}" presName="Name0" presStyleCnt="0">
        <dgm:presLayoutVars>
          <dgm:dir/>
          <dgm:resizeHandles val="exact"/>
        </dgm:presLayoutVars>
      </dgm:prSet>
      <dgm:spPr/>
    </dgm:pt>
    <dgm:pt modelId="{4C293D93-ECEC-4900-9869-BB1D4FB2D1D7}" type="pres">
      <dgm:prSet presAssocID="{F6677602-3134-4744-ABD4-98B171E4C646}" presName="node" presStyleLbl="node1" presStyleIdx="0" presStyleCnt="3">
        <dgm:presLayoutVars>
          <dgm:bulletEnabled val="1"/>
        </dgm:presLayoutVars>
      </dgm:prSet>
      <dgm:spPr/>
    </dgm:pt>
    <dgm:pt modelId="{352622C0-E273-4E70-A30C-C4610726C344}" type="pres">
      <dgm:prSet presAssocID="{86D5D860-FABF-494C-99D8-8EA5EA29278D}" presName="sibTrans" presStyleCnt="0"/>
      <dgm:spPr/>
    </dgm:pt>
    <dgm:pt modelId="{3683993A-1068-49F5-B432-2E29AC430F3E}" type="pres">
      <dgm:prSet presAssocID="{5A2FFB6B-1A6F-42EB-8D03-D1F8E0C9C291}" presName="node" presStyleLbl="node1" presStyleIdx="1" presStyleCnt="3">
        <dgm:presLayoutVars>
          <dgm:bulletEnabled val="1"/>
        </dgm:presLayoutVars>
      </dgm:prSet>
      <dgm:spPr/>
    </dgm:pt>
    <dgm:pt modelId="{B660D7CF-9490-4D47-B597-A3774B569EFE}" type="pres">
      <dgm:prSet presAssocID="{4C605B07-6D62-46C0-821E-C35E4C2AA2A0}" presName="sibTrans" presStyleCnt="0"/>
      <dgm:spPr/>
    </dgm:pt>
    <dgm:pt modelId="{1BFF76E9-691B-40EB-8FA1-7D43381FDDD5}" type="pres">
      <dgm:prSet presAssocID="{F9107A27-84DA-4415-9B17-C2D6AC43E5D1}" presName="node" presStyleLbl="node1" presStyleIdx="2" presStyleCnt="3">
        <dgm:presLayoutVars>
          <dgm:bulletEnabled val="1"/>
        </dgm:presLayoutVars>
      </dgm:prSet>
      <dgm:spPr/>
    </dgm:pt>
  </dgm:ptLst>
  <dgm:cxnLst>
    <dgm:cxn modelId="{2CFF4604-37D8-4171-8FE4-FF12DB0B73CC}" srcId="{F9107A27-84DA-4415-9B17-C2D6AC43E5D1}" destId="{34B3EA41-817E-48AD-9D5A-3766600BFD90}" srcOrd="2" destOrd="0" parTransId="{BBC31E72-163D-4EC9-9366-B7E7D0FFDA0B}" sibTransId="{73991C7B-918A-4018-8C87-66EA32D232C3}"/>
    <dgm:cxn modelId="{D7BF8806-834A-4250-86EA-05C4B951F91E}" type="presOf" srcId="{5A2FFB6B-1A6F-42EB-8D03-D1F8E0C9C291}" destId="{3683993A-1068-49F5-B432-2E29AC430F3E}" srcOrd="0" destOrd="0" presId="urn:microsoft.com/office/officeart/2005/8/layout/hList6"/>
    <dgm:cxn modelId="{6007630D-184D-47DE-B9F6-6C8F213E5AC6}" type="presOf" srcId="{F9107A27-84DA-4415-9B17-C2D6AC43E5D1}" destId="{1BFF76E9-691B-40EB-8FA1-7D43381FDDD5}" srcOrd="0" destOrd="0" presId="urn:microsoft.com/office/officeart/2005/8/layout/hList6"/>
    <dgm:cxn modelId="{36465F19-8828-4DD7-9A0E-FC123E101B32}" srcId="{F6677602-3134-4744-ABD4-98B171E4C646}" destId="{8B79DDEC-2F53-4146-9A51-63E659F31C5B}" srcOrd="2" destOrd="0" parTransId="{FD28C25A-F3B7-4A4F-AC93-F2D21C64C63E}" sibTransId="{CF7862C5-B0AD-4016-98EA-C3997C510457}"/>
    <dgm:cxn modelId="{2EC1511B-1486-48A6-A54B-E26EB8D89E78}" srcId="{F9107A27-84DA-4415-9B17-C2D6AC43E5D1}" destId="{5FD56BEC-F75E-45ED-8B05-CFA9422D6F47}" srcOrd="1" destOrd="0" parTransId="{9F30F55F-495C-46C7-BFF2-948D9FFE7D13}" sibTransId="{82C76726-F6BB-4816-BD8B-F8DD8F59547D}"/>
    <dgm:cxn modelId="{A478A428-9833-4F03-BD9C-C5BE44D33F2F}" srcId="{5A2FFB6B-1A6F-42EB-8D03-D1F8E0C9C291}" destId="{BC07DCF5-84BC-49FE-BE9B-BB7A15CBA95B}" srcOrd="2" destOrd="0" parTransId="{075D1732-B367-4BC6-BE07-02DC6CFD4714}" sibTransId="{029F1EED-D516-4769-9A9F-2BD66127CF0A}"/>
    <dgm:cxn modelId="{4F41CB30-EA93-4E2B-89E5-4E619561892B}" type="presOf" srcId="{6151A587-9DE2-48AB-AFE1-2518B6FE038B}" destId="{1BFF76E9-691B-40EB-8FA1-7D43381FDDD5}" srcOrd="0" destOrd="1" presId="urn:microsoft.com/office/officeart/2005/8/layout/hList6"/>
    <dgm:cxn modelId="{94C0235E-CA0F-404C-9F70-0606CCD54766}" srcId="{5A2FFB6B-1A6F-42EB-8D03-D1F8E0C9C291}" destId="{D60E97E8-C7A0-47F1-8A23-40E07746B7FA}" srcOrd="1" destOrd="0" parTransId="{ED01825F-21FF-4FA1-A26A-975807F34551}" sibTransId="{A4BD15FB-7B3A-427C-97A4-E38B2F1BFA4B}"/>
    <dgm:cxn modelId="{92F2B160-8255-4B57-86C9-0D9E4FDA02E9}" type="presOf" srcId="{34B3EA41-817E-48AD-9D5A-3766600BFD90}" destId="{1BFF76E9-691B-40EB-8FA1-7D43381FDDD5}" srcOrd="0" destOrd="3" presId="urn:microsoft.com/office/officeart/2005/8/layout/hList6"/>
    <dgm:cxn modelId="{7F654562-ECF9-42DD-BC01-1EF58E4D10C5}" type="presOf" srcId="{8B79DDEC-2F53-4146-9A51-63E659F31C5B}" destId="{4C293D93-ECEC-4900-9869-BB1D4FB2D1D7}" srcOrd="0" destOrd="3" presId="urn:microsoft.com/office/officeart/2005/8/layout/hList6"/>
    <dgm:cxn modelId="{0E1C3848-93C8-4A4F-9105-BFF078340796}" srcId="{5A2FFB6B-1A6F-42EB-8D03-D1F8E0C9C291}" destId="{28FE2431-DFEB-4F91-B117-8A1255D6287F}" srcOrd="0" destOrd="0" parTransId="{1695594C-4B3E-46C5-9EDE-2519E65FE93B}" sibTransId="{C755C88E-9C77-4AA3-B602-BEBAB9D8AA38}"/>
    <dgm:cxn modelId="{03F85C69-E2C9-4448-851D-0E5F937FF74C}" srcId="{9BED6D51-FEAE-443B-9B0C-606DDE84CE66}" destId="{5A2FFB6B-1A6F-42EB-8D03-D1F8E0C9C291}" srcOrd="1" destOrd="0" parTransId="{B2D41D71-B210-4CDB-BD30-2A484BC65295}" sibTransId="{4C605B07-6D62-46C0-821E-C35E4C2AA2A0}"/>
    <dgm:cxn modelId="{119EB269-747D-4252-9328-32CEAE8051E6}" type="presOf" srcId="{BC07DCF5-84BC-49FE-BE9B-BB7A15CBA95B}" destId="{3683993A-1068-49F5-B432-2E29AC430F3E}" srcOrd="0" destOrd="3" presId="urn:microsoft.com/office/officeart/2005/8/layout/hList6"/>
    <dgm:cxn modelId="{B49F846B-B379-489C-B798-11DDCC3AC1B5}" type="presOf" srcId="{F6677602-3134-4744-ABD4-98B171E4C646}" destId="{4C293D93-ECEC-4900-9869-BB1D4FB2D1D7}" srcOrd="0" destOrd="0" presId="urn:microsoft.com/office/officeart/2005/8/layout/hList6"/>
    <dgm:cxn modelId="{0E2B6B59-0F17-418E-80A5-7E4F07F87C69}" srcId="{F9107A27-84DA-4415-9B17-C2D6AC43E5D1}" destId="{6151A587-9DE2-48AB-AFE1-2518B6FE038B}" srcOrd="0" destOrd="0" parTransId="{7C5505EA-1885-4189-9649-A9F37E200212}" sibTransId="{41834BEE-2CDE-40AB-B3D4-1BA7C14567AA}"/>
    <dgm:cxn modelId="{EC562C7E-A983-4D6A-8022-B691E97BDE5B}" srcId="{F6677602-3134-4744-ABD4-98B171E4C646}" destId="{4392D22B-48B5-4A5B-B717-48E6D7B78DD2}" srcOrd="1" destOrd="0" parTransId="{66C74A23-2C4D-4782-8BF7-426B7EEBDFCB}" sibTransId="{1CEBD27D-B6B7-4582-A620-F869F1E4E080}"/>
    <dgm:cxn modelId="{61B9CC8B-6DFE-46D1-A1CA-57145A14A876}" type="presOf" srcId="{2C22F4C3-8D15-4F3C-B564-00ED29614D68}" destId="{4C293D93-ECEC-4900-9869-BB1D4FB2D1D7}" srcOrd="0" destOrd="1" presId="urn:microsoft.com/office/officeart/2005/8/layout/hList6"/>
    <dgm:cxn modelId="{7EC1C18C-73FD-463D-9424-6B0A06DB82AA}" type="presOf" srcId="{5FD56BEC-F75E-45ED-8B05-CFA9422D6F47}" destId="{1BFF76E9-691B-40EB-8FA1-7D43381FDDD5}" srcOrd="0" destOrd="2" presId="urn:microsoft.com/office/officeart/2005/8/layout/hList6"/>
    <dgm:cxn modelId="{BE05368D-6771-423D-8186-5B18D2F2B371}" type="presOf" srcId="{B97E0298-ECC2-4F59-AE51-64009A36A337}" destId="{1BFF76E9-691B-40EB-8FA1-7D43381FDDD5}" srcOrd="0" destOrd="4" presId="urn:microsoft.com/office/officeart/2005/8/layout/hList6"/>
    <dgm:cxn modelId="{9F38F197-E3C8-43F8-923C-4DA65A198004}" type="presOf" srcId="{9BED6D51-FEAE-443B-9B0C-606DDE84CE66}" destId="{67AA6E2B-2348-499A-9973-6BE549140813}" srcOrd="0" destOrd="0" presId="urn:microsoft.com/office/officeart/2005/8/layout/hList6"/>
    <dgm:cxn modelId="{F274079C-7AFE-430B-ACD6-156F9F08099F}" srcId="{F6677602-3134-4744-ABD4-98B171E4C646}" destId="{2C22F4C3-8D15-4F3C-B564-00ED29614D68}" srcOrd="0" destOrd="0" parTransId="{95616F42-E485-447E-BB16-7D193C042997}" sibTransId="{0B247F83-75D1-4025-84A6-EE4491B762FB}"/>
    <dgm:cxn modelId="{28A14EB4-171C-49F3-B9E9-173E62316C7B}" type="presOf" srcId="{D60E97E8-C7A0-47F1-8A23-40E07746B7FA}" destId="{3683993A-1068-49F5-B432-2E29AC430F3E}" srcOrd="0" destOrd="2" presId="urn:microsoft.com/office/officeart/2005/8/layout/hList6"/>
    <dgm:cxn modelId="{82F77AC8-AA7C-48DC-AA1E-D1A3A8F92E1C}" type="presOf" srcId="{4392D22B-48B5-4A5B-B717-48E6D7B78DD2}" destId="{4C293D93-ECEC-4900-9869-BB1D4FB2D1D7}" srcOrd="0" destOrd="2" presId="urn:microsoft.com/office/officeart/2005/8/layout/hList6"/>
    <dgm:cxn modelId="{8EDBE8C9-7455-489F-AE81-A35C809E9653}" srcId="{9BED6D51-FEAE-443B-9B0C-606DDE84CE66}" destId="{F6677602-3134-4744-ABD4-98B171E4C646}" srcOrd="0" destOrd="0" parTransId="{5A681DC0-A585-4EFF-AF85-0C9E895A77F3}" sibTransId="{86D5D860-FABF-494C-99D8-8EA5EA29278D}"/>
    <dgm:cxn modelId="{3D018CD4-1554-43EE-BFD3-B3D3C3677350}" srcId="{F9107A27-84DA-4415-9B17-C2D6AC43E5D1}" destId="{B97E0298-ECC2-4F59-AE51-64009A36A337}" srcOrd="3" destOrd="0" parTransId="{8C10FE43-AC9E-45AA-B316-0F84CE4031DD}" sibTransId="{CE9139B3-4FF4-4465-9D29-6A9D22BEDD73}"/>
    <dgm:cxn modelId="{23DA9FEA-2438-4899-9972-6AC62E1109DA}" srcId="{9BED6D51-FEAE-443B-9B0C-606DDE84CE66}" destId="{F9107A27-84DA-4415-9B17-C2D6AC43E5D1}" srcOrd="2" destOrd="0" parTransId="{E5104B3D-49C5-4864-A7CB-ED27AFC40686}" sibTransId="{0C5E4D1C-9D95-488B-AA48-E162472FAD5B}"/>
    <dgm:cxn modelId="{844CDAF9-C86F-4219-A1FB-4364EB5C1686}" type="presOf" srcId="{28FE2431-DFEB-4F91-B117-8A1255D6287F}" destId="{3683993A-1068-49F5-B432-2E29AC430F3E}" srcOrd="0" destOrd="1" presId="urn:microsoft.com/office/officeart/2005/8/layout/hList6"/>
    <dgm:cxn modelId="{1E0D5D31-2FA9-4828-A723-55DD647EC7C3}" type="presParOf" srcId="{67AA6E2B-2348-499A-9973-6BE549140813}" destId="{4C293D93-ECEC-4900-9869-BB1D4FB2D1D7}" srcOrd="0" destOrd="0" presId="urn:microsoft.com/office/officeart/2005/8/layout/hList6"/>
    <dgm:cxn modelId="{31D9472F-5A95-4E26-98A2-506966ECEF9F}" type="presParOf" srcId="{67AA6E2B-2348-499A-9973-6BE549140813}" destId="{352622C0-E273-4E70-A30C-C4610726C344}" srcOrd="1" destOrd="0" presId="urn:microsoft.com/office/officeart/2005/8/layout/hList6"/>
    <dgm:cxn modelId="{232F83FE-ED88-4441-80FF-0E4093654001}" type="presParOf" srcId="{67AA6E2B-2348-499A-9973-6BE549140813}" destId="{3683993A-1068-49F5-B432-2E29AC430F3E}" srcOrd="2" destOrd="0" presId="urn:microsoft.com/office/officeart/2005/8/layout/hList6"/>
    <dgm:cxn modelId="{0600DBE4-F8CF-45ED-8F9F-672B47FDE836}" type="presParOf" srcId="{67AA6E2B-2348-499A-9973-6BE549140813}" destId="{B660D7CF-9490-4D47-B597-A3774B569EFE}" srcOrd="3" destOrd="0" presId="urn:microsoft.com/office/officeart/2005/8/layout/hList6"/>
    <dgm:cxn modelId="{061B9143-9AF9-4E34-AB7D-2E2F186B4AB3}" type="presParOf" srcId="{67AA6E2B-2348-499A-9973-6BE549140813}" destId="{1BFF76E9-691B-40EB-8FA1-7D43381FDDD5}"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D0138DD-1BC8-4E70-B6CD-4E93DEB8CE2C}" type="doc">
      <dgm:prSet loTypeId="urn:microsoft.com/office/officeart/2005/8/layout/cycle5" loCatId="cycle" qsTypeId="urn:microsoft.com/office/officeart/2005/8/quickstyle/simple1" qsCatId="simple" csTypeId="urn:microsoft.com/office/officeart/2005/8/colors/accent1_4" csCatId="accent1" phldr="1"/>
      <dgm:spPr/>
      <dgm:t>
        <a:bodyPr/>
        <a:lstStyle/>
        <a:p>
          <a:endParaRPr lang="en-US"/>
        </a:p>
      </dgm:t>
    </dgm:pt>
    <dgm:pt modelId="{F6819D36-EC5A-4507-890F-CA8D5A4B139F}">
      <dgm:prSet phldrT="[Κείμενο]" phldr="0"/>
      <dgm:spPr/>
      <dgm:t>
        <a:bodyPr/>
        <a:lstStyle/>
        <a:p>
          <a:r>
            <a:rPr lang="en-US"/>
            <a:t>Transparency</a:t>
          </a:r>
        </a:p>
      </dgm:t>
    </dgm:pt>
    <dgm:pt modelId="{C6A51816-602F-44BF-9254-6B240309E931}" type="parTrans" cxnId="{ADF4B803-D05A-46BD-BC26-DEC91157DC33}">
      <dgm:prSet/>
      <dgm:spPr/>
      <dgm:t>
        <a:bodyPr/>
        <a:lstStyle/>
        <a:p>
          <a:endParaRPr lang="en-US"/>
        </a:p>
      </dgm:t>
    </dgm:pt>
    <dgm:pt modelId="{9EB47FAB-DC89-4071-B51C-684C9B0C0B5E}" type="sibTrans" cxnId="{ADF4B803-D05A-46BD-BC26-DEC91157DC33}">
      <dgm:prSet/>
      <dgm:spPr/>
      <dgm:t>
        <a:bodyPr/>
        <a:lstStyle/>
        <a:p>
          <a:endParaRPr lang="en-US"/>
        </a:p>
      </dgm:t>
    </dgm:pt>
    <dgm:pt modelId="{E6D80AF8-40A2-4A9B-A1FD-877BD1148B00}">
      <dgm:prSet phldrT="[Κείμενο]" phldr="0"/>
      <dgm:spPr/>
      <dgm:t>
        <a:bodyPr/>
        <a:lstStyle/>
        <a:p>
          <a:r>
            <a:rPr lang="en-US"/>
            <a:t>Certifications</a:t>
          </a:r>
        </a:p>
      </dgm:t>
    </dgm:pt>
    <dgm:pt modelId="{BF5BBDBE-F6A7-4B2E-85C6-1BBA2DFE49A8}" type="parTrans" cxnId="{0928045B-1D0D-4C94-AC60-2BB6AB8462DC}">
      <dgm:prSet/>
      <dgm:spPr/>
      <dgm:t>
        <a:bodyPr/>
        <a:lstStyle/>
        <a:p>
          <a:endParaRPr lang="en-US"/>
        </a:p>
      </dgm:t>
    </dgm:pt>
    <dgm:pt modelId="{2B088C94-FF4D-4672-AC58-0D55E8E0D72D}" type="sibTrans" cxnId="{0928045B-1D0D-4C94-AC60-2BB6AB8462DC}">
      <dgm:prSet/>
      <dgm:spPr/>
      <dgm:t>
        <a:bodyPr/>
        <a:lstStyle/>
        <a:p>
          <a:endParaRPr lang="en-US"/>
        </a:p>
      </dgm:t>
    </dgm:pt>
    <dgm:pt modelId="{EE7E8B11-1D22-4394-B1B9-9B02A71091CA}">
      <dgm:prSet phldrT="[Κείμενο]" phldr="0"/>
      <dgm:spPr/>
      <dgm:t>
        <a:bodyPr/>
        <a:lstStyle/>
        <a:p>
          <a:r>
            <a:rPr lang="en-US"/>
            <a:t>Social Proof</a:t>
          </a:r>
        </a:p>
      </dgm:t>
    </dgm:pt>
    <dgm:pt modelId="{C146D532-B47B-4A97-A1BB-B0400BCCE2E4}" type="parTrans" cxnId="{DBAAD6D4-A936-45E7-AD8D-7B60B9649C10}">
      <dgm:prSet/>
      <dgm:spPr/>
      <dgm:t>
        <a:bodyPr/>
        <a:lstStyle/>
        <a:p>
          <a:endParaRPr lang="en-US"/>
        </a:p>
      </dgm:t>
    </dgm:pt>
    <dgm:pt modelId="{6F40F08B-816A-401F-B6CB-26517DEB1518}" type="sibTrans" cxnId="{DBAAD6D4-A936-45E7-AD8D-7B60B9649C10}">
      <dgm:prSet/>
      <dgm:spPr/>
      <dgm:t>
        <a:bodyPr/>
        <a:lstStyle/>
        <a:p>
          <a:endParaRPr lang="en-US"/>
        </a:p>
      </dgm:t>
    </dgm:pt>
    <dgm:pt modelId="{83BC1ADA-C9FD-4782-A902-581F44C06052}">
      <dgm:prSet phldrT="[Κείμενο]" phldr="0"/>
      <dgm:spPr/>
      <dgm:t>
        <a:bodyPr/>
        <a:lstStyle/>
        <a:p>
          <a:r>
            <a:rPr lang="en-US"/>
            <a:t>Ethical Storytelling</a:t>
          </a:r>
        </a:p>
      </dgm:t>
    </dgm:pt>
    <dgm:pt modelId="{53CBA85C-CA2F-41E3-8592-655672264112}" type="parTrans" cxnId="{D64A7D8F-1D1B-4B12-807C-F6B0DBEF0CA5}">
      <dgm:prSet/>
      <dgm:spPr/>
      <dgm:t>
        <a:bodyPr/>
        <a:lstStyle/>
        <a:p>
          <a:endParaRPr lang="en-US"/>
        </a:p>
      </dgm:t>
    </dgm:pt>
    <dgm:pt modelId="{D79850E8-CE8E-4FCC-8175-E7DF2D088C5D}" type="sibTrans" cxnId="{D64A7D8F-1D1B-4B12-807C-F6B0DBEF0CA5}">
      <dgm:prSet/>
      <dgm:spPr/>
      <dgm:t>
        <a:bodyPr/>
        <a:lstStyle/>
        <a:p>
          <a:endParaRPr lang="en-US"/>
        </a:p>
      </dgm:t>
    </dgm:pt>
    <dgm:pt modelId="{0D4EA24E-53C1-478C-ACA1-1FA1E4D33C87}">
      <dgm:prSet phldrT="[Κείμενο]" phldr="0"/>
      <dgm:spPr/>
      <dgm:t>
        <a:bodyPr/>
        <a:lstStyle/>
        <a:p>
          <a:r>
            <a:rPr lang="en-US"/>
            <a:t>Consistency</a:t>
          </a:r>
        </a:p>
      </dgm:t>
    </dgm:pt>
    <dgm:pt modelId="{CC9CAB51-074E-4436-A360-D0CF4B6D6560}" type="parTrans" cxnId="{7643E23E-CF04-4971-A2D3-8B02138F0796}">
      <dgm:prSet/>
      <dgm:spPr/>
      <dgm:t>
        <a:bodyPr/>
        <a:lstStyle/>
        <a:p>
          <a:endParaRPr lang="en-US"/>
        </a:p>
      </dgm:t>
    </dgm:pt>
    <dgm:pt modelId="{67E7B9F9-0C2A-4860-A347-B78873A11607}" type="sibTrans" cxnId="{7643E23E-CF04-4971-A2D3-8B02138F0796}">
      <dgm:prSet/>
      <dgm:spPr/>
      <dgm:t>
        <a:bodyPr/>
        <a:lstStyle/>
        <a:p>
          <a:endParaRPr lang="en-US"/>
        </a:p>
      </dgm:t>
    </dgm:pt>
    <dgm:pt modelId="{5C1807D1-FD99-4DBD-A37B-5A05A7D4D0D0}" type="pres">
      <dgm:prSet presAssocID="{CD0138DD-1BC8-4E70-B6CD-4E93DEB8CE2C}" presName="cycle" presStyleCnt="0">
        <dgm:presLayoutVars>
          <dgm:dir/>
          <dgm:resizeHandles val="exact"/>
        </dgm:presLayoutVars>
      </dgm:prSet>
      <dgm:spPr/>
    </dgm:pt>
    <dgm:pt modelId="{1E4B189B-DA03-4212-9721-9F16B7BE1C7A}" type="pres">
      <dgm:prSet presAssocID="{F6819D36-EC5A-4507-890F-CA8D5A4B139F}" presName="node" presStyleLbl="node1" presStyleIdx="0" presStyleCnt="5">
        <dgm:presLayoutVars>
          <dgm:bulletEnabled val="1"/>
        </dgm:presLayoutVars>
      </dgm:prSet>
      <dgm:spPr/>
    </dgm:pt>
    <dgm:pt modelId="{7AE47D83-A213-4A8C-B4E1-79416056D74F}" type="pres">
      <dgm:prSet presAssocID="{F6819D36-EC5A-4507-890F-CA8D5A4B139F}" presName="spNode" presStyleCnt="0"/>
      <dgm:spPr/>
    </dgm:pt>
    <dgm:pt modelId="{5D7B042A-AB00-470B-8368-00C77CF1EF18}" type="pres">
      <dgm:prSet presAssocID="{9EB47FAB-DC89-4071-B51C-684C9B0C0B5E}" presName="sibTrans" presStyleLbl="sibTrans1D1" presStyleIdx="0" presStyleCnt="5"/>
      <dgm:spPr/>
    </dgm:pt>
    <dgm:pt modelId="{EE3B4ADE-2072-44AA-B505-3CF4C1C3A143}" type="pres">
      <dgm:prSet presAssocID="{E6D80AF8-40A2-4A9B-A1FD-877BD1148B00}" presName="node" presStyleLbl="node1" presStyleIdx="1" presStyleCnt="5">
        <dgm:presLayoutVars>
          <dgm:bulletEnabled val="1"/>
        </dgm:presLayoutVars>
      </dgm:prSet>
      <dgm:spPr/>
    </dgm:pt>
    <dgm:pt modelId="{E00D5BB1-94B1-437F-8597-60FD7360AC35}" type="pres">
      <dgm:prSet presAssocID="{E6D80AF8-40A2-4A9B-A1FD-877BD1148B00}" presName="spNode" presStyleCnt="0"/>
      <dgm:spPr/>
    </dgm:pt>
    <dgm:pt modelId="{59F6CC52-B810-4567-9EFD-2A18042BC87A}" type="pres">
      <dgm:prSet presAssocID="{2B088C94-FF4D-4672-AC58-0D55E8E0D72D}" presName="sibTrans" presStyleLbl="sibTrans1D1" presStyleIdx="1" presStyleCnt="5"/>
      <dgm:spPr/>
    </dgm:pt>
    <dgm:pt modelId="{940CDD17-3F10-4146-B108-EAC1260DF7DF}" type="pres">
      <dgm:prSet presAssocID="{EE7E8B11-1D22-4394-B1B9-9B02A71091CA}" presName="node" presStyleLbl="node1" presStyleIdx="2" presStyleCnt="5">
        <dgm:presLayoutVars>
          <dgm:bulletEnabled val="1"/>
        </dgm:presLayoutVars>
      </dgm:prSet>
      <dgm:spPr/>
    </dgm:pt>
    <dgm:pt modelId="{B429E8DE-6429-426C-BED7-A210DFE83772}" type="pres">
      <dgm:prSet presAssocID="{EE7E8B11-1D22-4394-B1B9-9B02A71091CA}" presName="spNode" presStyleCnt="0"/>
      <dgm:spPr/>
    </dgm:pt>
    <dgm:pt modelId="{86C7E064-6AB4-4989-A846-DA3958456FF0}" type="pres">
      <dgm:prSet presAssocID="{6F40F08B-816A-401F-B6CB-26517DEB1518}" presName="sibTrans" presStyleLbl="sibTrans1D1" presStyleIdx="2" presStyleCnt="5"/>
      <dgm:spPr/>
    </dgm:pt>
    <dgm:pt modelId="{5BD91D76-D19D-4057-B734-7C0CA82DBF1B}" type="pres">
      <dgm:prSet presAssocID="{83BC1ADA-C9FD-4782-A902-581F44C06052}" presName="node" presStyleLbl="node1" presStyleIdx="3" presStyleCnt="5">
        <dgm:presLayoutVars>
          <dgm:bulletEnabled val="1"/>
        </dgm:presLayoutVars>
      </dgm:prSet>
      <dgm:spPr/>
    </dgm:pt>
    <dgm:pt modelId="{7260D42E-C5D5-4851-8FA4-527C77D2C635}" type="pres">
      <dgm:prSet presAssocID="{83BC1ADA-C9FD-4782-A902-581F44C06052}" presName="spNode" presStyleCnt="0"/>
      <dgm:spPr/>
    </dgm:pt>
    <dgm:pt modelId="{FFD5946B-9065-4E50-8C2D-05F6E13FAE00}" type="pres">
      <dgm:prSet presAssocID="{D79850E8-CE8E-4FCC-8175-E7DF2D088C5D}" presName="sibTrans" presStyleLbl="sibTrans1D1" presStyleIdx="3" presStyleCnt="5"/>
      <dgm:spPr/>
    </dgm:pt>
    <dgm:pt modelId="{DE2271E4-7B5C-43F8-B72B-6A2EC70D5D77}" type="pres">
      <dgm:prSet presAssocID="{0D4EA24E-53C1-478C-ACA1-1FA1E4D33C87}" presName="node" presStyleLbl="node1" presStyleIdx="4" presStyleCnt="5">
        <dgm:presLayoutVars>
          <dgm:bulletEnabled val="1"/>
        </dgm:presLayoutVars>
      </dgm:prSet>
      <dgm:spPr/>
    </dgm:pt>
    <dgm:pt modelId="{241768A3-FD78-49D6-BCD0-DF6952CECD86}" type="pres">
      <dgm:prSet presAssocID="{0D4EA24E-53C1-478C-ACA1-1FA1E4D33C87}" presName="spNode" presStyleCnt="0"/>
      <dgm:spPr/>
    </dgm:pt>
    <dgm:pt modelId="{A41FCD10-05BD-4360-B518-92CA2452AA24}" type="pres">
      <dgm:prSet presAssocID="{67E7B9F9-0C2A-4860-A347-B78873A11607}" presName="sibTrans" presStyleLbl="sibTrans1D1" presStyleIdx="4" presStyleCnt="5"/>
      <dgm:spPr/>
    </dgm:pt>
  </dgm:ptLst>
  <dgm:cxnLst>
    <dgm:cxn modelId="{ADF4B803-D05A-46BD-BC26-DEC91157DC33}" srcId="{CD0138DD-1BC8-4E70-B6CD-4E93DEB8CE2C}" destId="{F6819D36-EC5A-4507-890F-CA8D5A4B139F}" srcOrd="0" destOrd="0" parTransId="{C6A51816-602F-44BF-9254-6B240309E931}" sibTransId="{9EB47FAB-DC89-4071-B51C-684C9B0C0B5E}"/>
    <dgm:cxn modelId="{107C6508-5511-45A3-93E5-E2C55A227D95}" type="presOf" srcId="{D79850E8-CE8E-4FCC-8175-E7DF2D088C5D}" destId="{FFD5946B-9065-4E50-8C2D-05F6E13FAE00}" srcOrd="0" destOrd="0" presId="urn:microsoft.com/office/officeart/2005/8/layout/cycle5"/>
    <dgm:cxn modelId="{D55E571A-0767-4266-A70F-26003AAC22EE}" type="presOf" srcId="{9EB47FAB-DC89-4071-B51C-684C9B0C0B5E}" destId="{5D7B042A-AB00-470B-8368-00C77CF1EF18}" srcOrd="0" destOrd="0" presId="urn:microsoft.com/office/officeart/2005/8/layout/cycle5"/>
    <dgm:cxn modelId="{8344EF31-D604-4DF9-96E1-253884009855}" type="presOf" srcId="{6F40F08B-816A-401F-B6CB-26517DEB1518}" destId="{86C7E064-6AB4-4989-A846-DA3958456FF0}" srcOrd="0" destOrd="0" presId="urn:microsoft.com/office/officeart/2005/8/layout/cycle5"/>
    <dgm:cxn modelId="{8D2E853C-1C75-4AF6-9556-F3BA6E562538}" type="presOf" srcId="{0D4EA24E-53C1-478C-ACA1-1FA1E4D33C87}" destId="{DE2271E4-7B5C-43F8-B72B-6A2EC70D5D77}" srcOrd="0" destOrd="0" presId="urn:microsoft.com/office/officeart/2005/8/layout/cycle5"/>
    <dgm:cxn modelId="{7643E23E-CF04-4971-A2D3-8B02138F0796}" srcId="{CD0138DD-1BC8-4E70-B6CD-4E93DEB8CE2C}" destId="{0D4EA24E-53C1-478C-ACA1-1FA1E4D33C87}" srcOrd="4" destOrd="0" parTransId="{CC9CAB51-074E-4436-A360-D0CF4B6D6560}" sibTransId="{67E7B9F9-0C2A-4860-A347-B78873A11607}"/>
    <dgm:cxn modelId="{0928045B-1D0D-4C94-AC60-2BB6AB8462DC}" srcId="{CD0138DD-1BC8-4E70-B6CD-4E93DEB8CE2C}" destId="{E6D80AF8-40A2-4A9B-A1FD-877BD1148B00}" srcOrd="1" destOrd="0" parTransId="{BF5BBDBE-F6A7-4B2E-85C6-1BBA2DFE49A8}" sibTransId="{2B088C94-FF4D-4672-AC58-0D55E8E0D72D}"/>
    <dgm:cxn modelId="{23810573-75E0-4DCD-92EF-41FD05AFF495}" type="presOf" srcId="{EE7E8B11-1D22-4394-B1B9-9B02A71091CA}" destId="{940CDD17-3F10-4146-B108-EAC1260DF7DF}" srcOrd="0" destOrd="0" presId="urn:microsoft.com/office/officeart/2005/8/layout/cycle5"/>
    <dgm:cxn modelId="{062DE056-6CCE-4A8A-AD36-D918E49ABC5A}" type="presOf" srcId="{CD0138DD-1BC8-4E70-B6CD-4E93DEB8CE2C}" destId="{5C1807D1-FD99-4DBD-A37B-5A05A7D4D0D0}" srcOrd="0" destOrd="0" presId="urn:microsoft.com/office/officeart/2005/8/layout/cycle5"/>
    <dgm:cxn modelId="{E3BD1B85-81F6-4572-A35B-BBC42159777D}" type="presOf" srcId="{E6D80AF8-40A2-4A9B-A1FD-877BD1148B00}" destId="{EE3B4ADE-2072-44AA-B505-3CF4C1C3A143}" srcOrd="0" destOrd="0" presId="urn:microsoft.com/office/officeart/2005/8/layout/cycle5"/>
    <dgm:cxn modelId="{27125C88-4F79-477D-8A43-301964EFF2A0}" type="presOf" srcId="{F6819D36-EC5A-4507-890F-CA8D5A4B139F}" destId="{1E4B189B-DA03-4212-9721-9F16B7BE1C7A}" srcOrd="0" destOrd="0" presId="urn:microsoft.com/office/officeart/2005/8/layout/cycle5"/>
    <dgm:cxn modelId="{D64A7D8F-1D1B-4B12-807C-F6B0DBEF0CA5}" srcId="{CD0138DD-1BC8-4E70-B6CD-4E93DEB8CE2C}" destId="{83BC1ADA-C9FD-4782-A902-581F44C06052}" srcOrd="3" destOrd="0" parTransId="{53CBA85C-CA2F-41E3-8592-655672264112}" sibTransId="{D79850E8-CE8E-4FCC-8175-E7DF2D088C5D}"/>
    <dgm:cxn modelId="{ECF5E1C1-CFF0-44B0-8181-719145C59DD8}" type="presOf" srcId="{83BC1ADA-C9FD-4782-A902-581F44C06052}" destId="{5BD91D76-D19D-4057-B734-7C0CA82DBF1B}" srcOrd="0" destOrd="0" presId="urn:microsoft.com/office/officeart/2005/8/layout/cycle5"/>
    <dgm:cxn modelId="{DBAAD6D4-A936-45E7-AD8D-7B60B9649C10}" srcId="{CD0138DD-1BC8-4E70-B6CD-4E93DEB8CE2C}" destId="{EE7E8B11-1D22-4394-B1B9-9B02A71091CA}" srcOrd="2" destOrd="0" parTransId="{C146D532-B47B-4A97-A1BB-B0400BCCE2E4}" sibTransId="{6F40F08B-816A-401F-B6CB-26517DEB1518}"/>
    <dgm:cxn modelId="{31C560D8-5BB8-454A-BA85-99D31A7BC513}" type="presOf" srcId="{67E7B9F9-0C2A-4860-A347-B78873A11607}" destId="{A41FCD10-05BD-4360-B518-92CA2452AA24}" srcOrd="0" destOrd="0" presId="urn:microsoft.com/office/officeart/2005/8/layout/cycle5"/>
    <dgm:cxn modelId="{B96BE4D9-503D-4BF2-B561-54CF0BB3E92C}" type="presOf" srcId="{2B088C94-FF4D-4672-AC58-0D55E8E0D72D}" destId="{59F6CC52-B810-4567-9EFD-2A18042BC87A}" srcOrd="0" destOrd="0" presId="urn:microsoft.com/office/officeart/2005/8/layout/cycle5"/>
    <dgm:cxn modelId="{F22D7637-32BB-4E43-98FE-ED1BAC652C35}" type="presParOf" srcId="{5C1807D1-FD99-4DBD-A37B-5A05A7D4D0D0}" destId="{1E4B189B-DA03-4212-9721-9F16B7BE1C7A}" srcOrd="0" destOrd="0" presId="urn:microsoft.com/office/officeart/2005/8/layout/cycle5"/>
    <dgm:cxn modelId="{9072E3EC-150C-46B6-B34E-A8924C681115}" type="presParOf" srcId="{5C1807D1-FD99-4DBD-A37B-5A05A7D4D0D0}" destId="{7AE47D83-A213-4A8C-B4E1-79416056D74F}" srcOrd="1" destOrd="0" presId="urn:microsoft.com/office/officeart/2005/8/layout/cycle5"/>
    <dgm:cxn modelId="{D47CCA50-79EA-41E8-87AE-BBFEE5A04666}" type="presParOf" srcId="{5C1807D1-FD99-4DBD-A37B-5A05A7D4D0D0}" destId="{5D7B042A-AB00-470B-8368-00C77CF1EF18}" srcOrd="2" destOrd="0" presId="urn:microsoft.com/office/officeart/2005/8/layout/cycle5"/>
    <dgm:cxn modelId="{CCA2EECA-736B-4B55-9BE6-4F86580D300E}" type="presParOf" srcId="{5C1807D1-FD99-4DBD-A37B-5A05A7D4D0D0}" destId="{EE3B4ADE-2072-44AA-B505-3CF4C1C3A143}" srcOrd="3" destOrd="0" presId="urn:microsoft.com/office/officeart/2005/8/layout/cycle5"/>
    <dgm:cxn modelId="{23855861-34BA-41A9-A419-0F22B23AA105}" type="presParOf" srcId="{5C1807D1-FD99-4DBD-A37B-5A05A7D4D0D0}" destId="{E00D5BB1-94B1-437F-8597-60FD7360AC35}" srcOrd="4" destOrd="0" presId="urn:microsoft.com/office/officeart/2005/8/layout/cycle5"/>
    <dgm:cxn modelId="{3B1CF2DA-0B8B-422B-A136-8AC2363B0437}" type="presParOf" srcId="{5C1807D1-FD99-4DBD-A37B-5A05A7D4D0D0}" destId="{59F6CC52-B810-4567-9EFD-2A18042BC87A}" srcOrd="5" destOrd="0" presId="urn:microsoft.com/office/officeart/2005/8/layout/cycle5"/>
    <dgm:cxn modelId="{34F61EEA-C082-4B25-8A21-CA47BF6CF55E}" type="presParOf" srcId="{5C1807D1-FD99-4DBD-A37B-5A05A7D4D0D0}" destId="{940CDD17-3F10-4146-B108-EAC1260DF7DF}" srcOrd="6" destOrd="0" presId="urn:microsoft.com/office/officeart/2005/8/layout/cycle5"/>
    <dgm:cxn modelId="{C6E1D84A-DF43-4743-BA2F-407823A8DE50}" type="presParOf" srcId="{5C1807D1-FD99-4DBD-A37B-5A05A7D4D0D0}" destId="{B429E8DE-6429-426C-BED7-A210DFE83772}" srcOrd="7" destOrd="0" presId="urn:microsoft.com/office/officeart/2005/8/layout/cycle5"/>
    <dgm:cxn modelId="{94EC4699-B8DA-455E-A9BA-719A737717E0}" type="presParOf" srcId="{5C1807D1-FD99-4DBD-A37B-5A05A7D4D0D0}" destId="{86C7E064-6AB4-4989-A846-DA3958456FF0}" srcOrd="8" destOrd="0" presId="urn:microsoft.com/office/officeart/2005/8/layout/cycle5"/>
    <dgm:cxn modelId="{149D1D3A-EF55-485F-9401-6B39856C49ED}" type="presParOf" srcId="{5C1807D1-FD99-4DBD-A37B-5A05A7D4D0D0}" destId="{5BD91D76-D19D-4057-B734-7C0CA82DBF1B}" srcOrd="9" destOrd="0" presId="urn:microsoft.com/office/officeart/2005/8/layout/cycle5"/>
    <dgm:cxn modelId="{B66C8E5E-5055-4CCA-A941-1D995C08284D}" type="presParOf" srcId="{5C1807D1-FD99-4DBD-A37B-5A05A7D4D0D0}" destId="{7260D42E-C5D5-4851-8FA4-527C77D2C635}" srcOrd="10" destOrd="0" presId="urn:microsoft.com/office/officeart/2005/8/layout/cycle5"/>
    <dgm:cxn modelId="{27C65B6B-8A12-47F5-A5E2-17EC5A7DAD04}" type="presParOf" srcId="{5C1807D1-FD99-4DBD-A37B-5A05A7D4D0D0}" destId="{FFD5946B-9065-4E50-8C2D-05F6E13FAE00}" srcOrd="11" destOrd="0" presId="urn:microsoft.com/office/officeart/2005/8/layout/cycle5"/>
    <dgm:cxn modelId="{DF9C8C1A-8714-402E-A02C-ACA5A42DB925}" type="presParOf" srcId="{5C1807D1-FD99-4DBD-A37B-5A05A7D4D0D0}" destId="{DE2271E4-7B5C-43F8-B72B-6A2EC70D5D77}" srcOrd="12" destOrd="0" presId="urn:microsoft.com/office/officeart/2005/8/layout/cycle5"/>
    <dgm:cxn modelId="{CB27DBD2-A687-45D6-A550-0E307C3190C7}" type="presParOf" srcId="{5C1807D1-FD99-4DBD-A37B-5A05A7D4D0D0}" destId="{241768A3-FD78-49D6-BCD0-DF6952CECD86}" srcOrd="13" destOrd="0" presId="urn:microsoft.com/office/officeart/2005/8/layout/cycle5"/>
    <dgm:cxn modelId="{941B609F-F513-4C54-A9C1-0E77CB5374F0}" type="presParOf" srcId="{5C1807D1-FD99-4DBD-A37B-5A05A7D4D0D0}" destId="{A41FCD10-05BD-4360-B518-92CA2452AA24}" srcOrd="14" destOrd="0" presId="urn:microsoft.com/office/officeart/2005/8/layout/cycle5"/>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889440-2CAF-4DB4-BA34-B6CD26E0D772}">
      <dsp:nvSpPr>
        <dsp:cNvPr id="0" name=""/>
        <dsp:cNvSpPr/>
      </dsp:nvSpPr>
      <dsp:spPr>
        <a:xfrm>
          <a:off x="2539" y="1098980"/>
          <a:ext cx="2548207" cy="2548207"/>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0236" tIns="29210" rIns="140236" bIns="29210" numCol="1" spcCol="1270" anchor="ctr" anchorCtr="0">
          <a:noAutofit/>
        </a:bodyPr>
        <a:lstStyle/>
        <a:p>
          <a:pPr marL="0" lvl="0" indent="0" algn="ctr" defTabSz="1022350" rtl="0">
            <a:lnSpc>
              <a:spcPct val="90000"/>
            </a:lnSpc>
            <a:spcBef>
              <a:spcPct val="0"/>
            </a:spcBef>
            <a:spcAft>
              <a:spcPct val="35000"/>
            </a:spcAft>
            <a:buNone/>
          </a:pPr>
          <a:r>
            <a:rPr lang="en-US" sz="2300" kern="1200"/>
            <a:t>Meat analogues</a:t>
          </a:r>
        </a:p>
      </dsp:txBody>
      <dsp:txXfrm>
        <a:off x="375715" y="1472156"/>
        <a:ext cx="1801855" cy="1801855"/>
      </dsp:txXfrm>
    </dsp:sp>
    <dsp:sp modelId="{8FF3719A-6C7A-45E7-BFA0-D08790A8B39F}">
      <dsp:nvSpPr>
        <dsp:cNvPr id="0" name=""/>
        <dsp:cNvSpPr/>
      </dsp:nvSpPr>
      <dsp:spPr>
        <a:xfrm>
          <a:off x="2041105" y="1098980"/>
          <a:ext cx="2548207" cy="2548207"/>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0236" tIns="29210" rIns="140236" bIns="29210" numCol="1" spcCol="1270" anchor="ctr" anchorCtr="0">
          <a:noAutofit/>
        </a:bodyPr>
        <a:lstStyle/>
        <a:p>
          <a:pPr marL="0" lvl="0" indent="0" algn="ctr" defTabSz="1022350" rtl="0">
            <a:lnSpc>
              <a:spcPct val="90000"/>
            </a:lnSpc>
            <a:spcBef>
              <a:spcPct val="0"/>
            </a:spcBef>
            <a:spcAft>
              <a:spcPct val="35000"/>
            </a:spcAft>
            <a:buNone/>
          </a:pPr>
          <a:r>
            <a:rPr lang="en-US" sz="2300" kern="1200"/>
            <a:t>Dairy-free alternatives</a:t>
          </a:r>
        </a:p>
      </dsp:txBody>
      <dsp:txXfrm>
        <a:off x="2414281" y="1472156"/>
        <a:ext cx="1801855" cy="1801855"/>
      </dsp:txXfrm>
    </dsp:sp>
    <dsp:sp modelId="{BFE45449-5812-45DF-8086-48E78E7D5F8F}">
      <dsp:nvSpPr>
        <dsp:cNvPr id="0" name=""/>
        <dsp:cNvSpPr/>
      </dsp:nvSpPr>
      <dsp:spPr>
        <a:xfrm>
          <a:off x="4079671" y="1098980"/>
          <a:ext cx="2548207" cy="2548207"/>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0236" tIns="29210" rIns="140236" bIns="29210" numCol="1" spcCol="1270" anchor="ctr" anchorCtr="0">
          <a:noAutofit/>
        </a:bodyPr>
        <a:lstStyle/>
        <a:p>
          <a:pPr marL="0" lvl="0" indent="0" algn="ctr" defTabSz="1022350" rtl="0">
            <a:lnSpc>
              <a:spcPct val="90000"/>
            </a:lnSpc>
            <a:spcBef>
              <a:spcPct val="0"/>
            </a:spcBef>
            <a:spcAft>
              <a:spcPct val="35000"/>
            </a:spcAft>
            <a:buNone/>
          </a:pPr>
          <a:r>
            <a:rPr lang="en-US" sz="2300" kern="1200"/>
            <a:t>Plant-based snacks</a:t>
          </a:r>
        </a:p>
      </dsp:txBody>
      <dsp:txXfrm>
        <a:off x="4452847" y="1472156"/>
        <a:ext cx="1801855" cy="1801855"/>
      </dsp:txXfrm>
    </dsp:sp>
    <dsp:sp modelId="{81FB646A-C61B-49E8-B9A4-2EA39A1DAEED}">
      <dsp:nvSpPr>
        <dsp:cNvPr id="0" name=""/>
        <dsp:cNvSpPr/>
      </dsp:nvSpPr>
      <dsp:spPr>
        <a:xfrm>
          <a:off x="6118237" y="1098980"/>
          <a:ext cx="2548207" cy="2548207"/>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0236" tIns="29210" rIns="140236" bIns="29210" numCol="1" spcCol="1270" anchor="ctr" anchorCtr="0">
          <a:noAutofit/>
        </a:bodyPr>
        <a:lstStyle/>
        <a:p>
          <a:pPr marL="0" lvl="0" indent="0" algn="ctr" defTabSz="1022350" rtl="0">
            <a:lnSpc>
              <a:spcPct val="90000"/>
            </a:lnSpc>
            <a:spcBef>
              <a:spcPct val="0"/>
            </a:spcBef>
            <a:spcAft>
              <a:spcPct val="35000"/>
            </a:spcAft>
            <a:buNone/>
          </a:pPr>
          <a:r>
            <a:rPr lang="en-US" sz="2300" kern="1200"/>
            <a:t>Convenience meals</a:t>
          </a:r>
        </a:p>
      </dsp:txBody>
      <dsp:txXfrm>
        <a:off x="6491413" y="1472156"/>
        <a:ext cx="1801855" cy="18018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02ED5D-D72F-46B1-AC2E-822369B48497}">
      <dsp:nvSpPr>
        <dsp:cNvPr id="0" name=""/>
        <dsp:cNvSpPr/>
      </dsp:nvSpPr>
      <dsp:spPr>
        <a:xfrm>
          <a:off x="0" y="1903020"/>
          <a:ext cx="6125687" cy="0"/>
        </a:xfrm>
        <a:prstGeom prst="line">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1F3A7E05-E870-466A-AA7B-499909A8019C}">
      <dsp:nvSpPr>
        <dsp:cNvPr id="0" name=""/>
        <dsp:cNvSpPr/>
      </dsp:nvSpPr>
      <dsp:spPr>
        <a:xfrm rot="8100000">
          <a:off x="58028" y="441743"/>
          <a:ext cx="273549" cy="273549"/>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C50356-D2CF-4B8E-B351-1038BB16CEF1}">
      <dsp:nvSpPr>
        <dsp:cNvPr id="0" name=""/>
        <dsp:cNvSpPr/>
      </dsp:nvSpPr>
      <dsp:spPr>
        <a:xfrm>
          <a:off x="88417" y="472132"/>
          <a:ext cx="212771" cy="21277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6B79096-D5FC-4D69-B26C-BBECD935A1AA}">
      <dsp:nvSpPr>
        <dsp:cNvPr id="0" name=""/>
        <dsp:cNvSpPr/>
      </dsp:nvSpPr>
      <dsp:spPr>
        <a:xfrm>
          <a:off x="388231" y="776432"/>
          <a:ext cx="1662065" cy="1126588"/>
        </a:xfrm>
        <a:prstGeom prst="rect">
          <a:avLst/>
        </a:prstGeom>
        <a:noFill/>
        <a:ln>
          <a:noFill/>
        </a:ln>
        <a:effectLst/>
      </dsp:spPr>
      <dsp:style>
        <a:lnRef idx="0">
          <a:scrgbClr r="0" g="0" b="0"/>
        </a:lnRef>
        <a:fillRef idx="0">
          <a:scrgbClr r="0" g="0" b="0"/>
        </a:fillRef>
        <a:effectRef idx="0">
          <a:scrgbClr r="0" g="0" b="0"/>
        </a:effectRef>
        <a:fontRef idx="minor"/>
      </dsp:style>
    </dsp:sp>
    <dsp:sp modelId="{3F1DA118-4E5E-4449-B78E-E0100F07DFFF}">
      <dsp:nvSpPr>
        <dsp:cNvPr id="0" name=""/>
        <dsp:cNvSpPr/>
      </dsp:nvSpPr>
      <dsp:spPr>
        <a:xfrm>
          <a:off x="388231" y="380604"/>
          <a:ext cx="1662065" cy="395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b="1" kern="1200" dirty="0">
              <a:latin typeface="Calibri Light" panose="020F0302020204030204"/>
            </a:rPr>
            <a:t>Product</a:t>
          </a:r>
          <a:endParaRPr lang="en-US" sz="2000" b="1" kern="1200" dirty="0"/>
        </a:p>
      </dsp:txBody>
      <dsp:txXfrm>
        <a:off x="388231" y="380604"/>
        <a:ext cx="1662065" cy="395828"/>
      </dsp:txXfrm>
    </dsp:sp>
    <dsp:sp modelId="{7A12E0D9-3982-4767-9FD0-4A23F503D49F}">
      <dsp:nvSpPr>
        <dsp:cNvPr id="0" name=""/>
        <dsp:cNvSpPr/>
      </dsp:nvSpPr>
      <dsp:spPr>
        <a:xfrm>
          <a:off x="194803" y="776432"/>
          <a:ext cx="0" cy="1126588"/>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5671008-D870-4F73-A0F0-C621CE26D29A}">
      <dsp:nvSpPr>
        <dsp:cNvPr id="0" name=""/>
        <dsp:cNvSpPr/>
      </dsp:nvSpPr>
      <dsp:spPr>
        <a:xfrm>
          <a:off x="164471" y="1867395"/>
          <a:ext cx="69634" cy="71249"/>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280ED5-28C1-42BF-A110-A36590AD2A9B}">
      <dsp:nvSpPr>
        <dsp:cNvPr id="0" name=""/>
        <dsp:cNvSpPr/>
      </dsp:nvSpPr>
      <dsp:spPr>
        <a:xfrm rot="18900000">
          <a:off x="1076532" y="3090747"/>
          <a:ext cx="273549" cy="273549"/>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395915-B02C-4718-86C9-11596B876CD5}">
      <dsp:nvSpPr>
        <dsp:cNvPr id="0" name=""/>
        <dsp:cNvSpPr/>
      </dsp:nvSpPr>
      <dsp:spPr>
        <a:xfrm>
          <a:off x="1106921" y="3121136"/>
          <a:ext cx="212771" cy="21277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B1C4D803-5A75-4DE1-A1A4-131A9E4803F7}">
      <dsp:nvSpPr>
        <dsp:cNvPr id="0" name=""/>
        <dsp:cNvSpPr/>
      </dsp:nvSpPr>
      <dsp:spPr>
        <a:xfrm>
          <a:off x="1406735" y="1903020"/>
          <a:ext cx="1662065" cy="1126588"/>
        </a:xfrm>
        <a:prstGeom prst="rect">
          <a:avLst/>
        </a:prstGeom>
        <a:noFill/>
        <a:ln>
          <a:noFill/>
        </a:ln>
        <a:effectLst/>
      </dsp:spPr>
      <dsp:style>
        <a:lnRef idx="0">
          <a:scrgbClr r="0" g="0" b="0"/>
        </a:lnRef>
        <a:fillRef idx="0">
          <a:scrgbClr r="0" g="0" b="0"/>
        </a:fillRef>
        <a:effectRef idx="0">
          <a:scrgbClr r="0" g="0" b="0"/>
        </a:effectRef>
        <a:fontRef idx="minor"/>
      </dsp:style>
    </dsp:sp>
    <dsp:sp modelId="{97BF93FC-081D-4906-9DDC-2219C4782472}">
      <dsp:nvSpPr>
        <dsp:cNvPr id="0" name=""/>
        <dsp:cNvSpPr/>
      </dsp:nvSpPr>
      <dsp:spPr>
        <a:xfrm>
          <a:off x="1406735" y="3029608"/>
          <a:ext cx="1662065" cy="395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latin typeface="Calibri Light" panose="020F0302020204030204"/>
            </a:rPr>
            <a:t>Packaging</a:t>
          </a:r>
          <a:endParaRPr lang="en-US" sz="2000" kern="1200" dirty="0"/>
        </a:p>
      </dsp:txBody>
      <dsp:txXfrm>
        <a:off x="1406735" y="3029608"/>
        <a:ext cx="1662065" cy="395828"/>
      </dsp:txXfrm>
    </dsp:sp>
    <dsp:sp modelId="{3E8B6B88-4087-4EDC-9614-51B6D5AE3E3C}">
      <dsp:nvSpPr>
        <dsp:cNvPr id="0" name=""/>
        <dsp:cNvSpPr/>
      </dsp:nvSpPr>
      <dsp:spPr>
        <a:xfrm>
          <a:off x="1213307" y="1903020"/>
          <a:ext cx="0" cy="1126588"/>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64A4023D-0811-4B56-B42E-9B829B5487EA}">
      <dsp:nvSpPr>
        <dsp:cNvPr id="0" name=""/>
        <dsp:cNvSpPr/>
      </dsp:nvSpPr>
      <dsp:spPr>
        <a:xfrm>
          <a:off x="1182975" y="1867395"/>
          <a:ext cx="69634" cy="71249"/>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AEA82B-3177-4AAF-827E-1C2A9305B2AA}">
      <dsp:nvSpPr>
        <dsp:cNvPr id="0" name=""/>
        <dsp:cNvSpPr/>
      </dsp:nvSpPr>
      <dsp:spPr>
        <a:xfrm rot="8100000">
          <a:off x="2095036" y="441743"/>
          <a:ext cx="273549" cy="273549"/>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3DAAA3-FD5D-4418-BA70-9678279519CE}">
      <dsp:nvSpPr>
        <dsp:cNvPr id="0" name=""/>
        <dsp:cNvSpPr/>
      </dsp:nvSpPr>
      <dsp:spPr>
        <a:xfrm>
          <a:off x="2125425" y="472132"/>
          <a:ext cx="212771" cy="21277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26E8EA8-0E78-447E-BDFC-9AD9702FD35F}">
      <dsp:nvSpPr>
        <dsp:cNvPr id="0" name=""/>
        <dsp:cNvSpPr/>
      </dsp:nvSpPr>
      <dsp:spPr>
        <a:xfrm>
          <a:off x="2425239" y="776432"/>
          <a:ext cx="1662065" cy="1126588"/>
        </a:xfrm>
        <a:prstGeom prst="rect">
          <a:avLst/>
        </a:prstGeom>
        <a:noFill/>
        <a:ln>
          <a:noFill/>
        </a:ln>
        <a:effectLst/>
      </dsp:spPr>
      <dsp:style>
        <a:lnRef idx="0">
          <a:scrgbClr r="0" g="0" b="0"/>
        </a:lnRef>
        <a:fillRef idx="0">
          <a:scrgbClr r="0" g="0" b="0"/>
        </a:fillRef>
        <a:effectRef idx="0">
          <a:scrgbClr r="0" g="0" b="0"/>
        </a:effectRef>
        <a:fontRef idx="minor"/>
      </dsp:style>
    </dsp:sp>
    <dsp:sp modelId="{1B8AAB7F-3733-4EFC-89F6-FE026772A992}">
      <dsp:nvSpPr>
        <dsp:cNvPr id="0" name=""/>
        <dsp:cNvSpPr/>
      </dsp:nvSpPr>
      <dsp:spPr>
        <a:xfrm>
          <a:off x="2425239" y="380604"/>
          <a:ext cx="1662065" cy="395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latin typeface="Calibri Light" panose="020F0302020204030204"/>
            </a:rPr>
            <a:t>Cold Chain</a:t>
          </a:r>
          <a:endParaRPr lang="en-US" sz="2000" kern="1200" dirty="0"/>
        </a:p>
      </dsp:txBody>
      <dsp:txXfrm>
        <a:off x="2425239" y="380604"/>
        <a:ext cx="1662065" cy="395828"/>
      </dsp:txXfrm>
    </dsp:sp>
    <dsp:sp modelId="{A44C058C-7CC4-4486-9609-59D4D3AA7196}">
      <dsp:nvSpPr>
        <dsp:cNvPr id="0" name=""/>
        <dsp:cNvSpPr/>
      </dsp:nvSpPr>
      <dsp:spPr>
        <a:xfrm>
          <a:off x="2231811" y="776432"/>
          <a:ext cx="0" cy="1126588"/>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F6C2E35F-D4E5-4C38-8AF6-F6C9BD322526}">
      <dsp:nvSpPr>
        <dsp:cNvPr id="0" name=""/>
        <dsp:cNvSpPr/>
      </dsp:nvSpPr>
      <dsp:spPr>
        <a:xfrm>
          <a:off x="2201479" y="1867395"/>
          <a:ext cx="69634" cy="71249"/>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37E501-691B-4E59-9C21-E99AD44B4084}">
      <dsp:nvSpPr>
        <dsp:cNvPr id="0" name=""/>
        <dsp:cNvSpPr/>
      </dsp:nvSpPr>
      <dsp:spPr>
        <a:xfrm rot="18900000">
          <a:off x="3113540" y="3090747"/>
          <a:ext cx="273549" cy="273549"/>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BEE5DE-DCFE-4D82-91E8-232EB94A54F2}">
      <dsp:nvSpPr>
        <dsp:cNvPr id="0" name=""/>
        <dsp:cNvSpPr/>
      </dsp:nvSpPr>
      <dsp:spPr>
        <a:xfrm>
          <a:off x="3143929" y="3121136"/>
          <a:ext cx="212771" cy="21277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8D3E77C-9F54-43D0-9AD2-9A90714BE97A}">
      <dsp:nvSpPr>
        <dsp:cNvPr id="0" name=""/>
        <dsp:cNvSpPr/>
      </dsp:nvSpPr>
      <dsp:spPr>
        <a:xfrm>
          <a:off x="3443743" y="1903020"/>
          <a:ext cx="1662065" cy="1126588"/>
        </a:xfrm>
        <a:prstGeom prst="rect">
          <a:avLst/>
        </a:prstGeom>
        <a:noFill/>
        <a:ln>
          <a:noFill/>
        </a:ln>
        <a:effectLst/>
      </dsp:spPr>
      <dsp:style>
        <a:lnRef idx="0">
          <a:scrgbClr r="0" g="0" b="0"/>
        </a:lnRef>
        <a:fillRef idx="0">
          <a:scrgbClr r="0" g="0" b="0"/>
        </a:fillRef>
        <a:effectRef idx="0">
          <a:scrgbClr r="0" g="0" b="0"/>
        </a:effectRef>
        <a:fontRef idx="minor"/>
      </dsp:style>
    </dsp:sp>
    <dsp:sp modelId="{7A8EE985-AAF6-4575-BF4F-8BD7D219E541}">
      <dsp:nvSpPr>
        <dsp:cNvPr id="0" name=""/>
        <dsp:cNvSpPr/>
      </dsp:nvSpPr>
      <dsp:spPr>
        <a:xfrm>
          <a:off x="3443743" y="3029608"/>
          <a:ext cx="1662065" cy="395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latin typeface="Calibri Light" panose="020F0302020204030204"/>
            </a:rPr>
            <a:t>Retail</a:t>
          </a:r>
        </a:p>
      </dsp:txBody>
      <dsp:txXfrm>
        <a:off x="3443743" y="3029608"/>
        <a:ext cx="1662065" cy="395828"/>
      </dsp:txXfrm>
    </dsp:sp>
    <dsp:sp modelId="{55B756E4-70DD-4947-9BE3-7C08AEE22883}">
      <dsp:nvSpPr>
        <dsp:cNvPr id="0" name=""/>
        <dsp:cNvSpPr/>
      </dsp:nvSpPr>
      <dsp:spPr>
        <a:xfrm>
          <a:off x="3250314" y="1903020"/>
          <a:ext cx="0" cy="1126588"/>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C44DC234-9D0B-411E-8FDD-B82BA1311FC7}">
      <dsp:nvSpPr>
        <dsp:cNvPr id="0" name=""/>
        <dsp:cNvSpPr/>
      </dsp:nvSpPr>
      <dsp:spPr>
        <a:xfrm>
          <a:off x="3219983" y="1867395"/>
          <a:ext cx="69634" cy="71249"/>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6C214A-24C3-4A10-9565-1C59366062CE}">
      <dsp:nvSpPr>
        <dsp:cNvPr id="0" name=""/>
        <dsp:cNvSpPr/>
      </dsp:nvSpPr>
      <dsp:spPr>
        <a:xfrm rot="8100000">
          <a:off x="4132044" y="441743"/>
          <a:ext cx="273549" cy="273549"/>
        </a:xfrm>
        <a:prstGeom prst="teardrop">
          <a:avLst>
            <a:gd name="adj" fmla="val 115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073101-7834-4F56-ADA5-E37FBA46AFCD}">
      <dsp:nvSpPr>
        <dsp:cNvPr id="0" name=""/>
        <dsp:cNvSpPr/>
      </dsp:nvSpPr>
      <dsp:spPr>
        <a:xfrm>
          <a:off x="4162433" y="472132"/>
          <a:ext cx="212771" cy="21277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EC7A2A9-FA4E-4696-9C9C-59C5CB78A579}">
      <dsp:nvSpPr>
        <dsp:cNvPr id="0" name=""/>
        <dsp:cNvSpPr/>
      </dsp:nvSpPr>
      <dsp:spPr>
        <a:xfrm>
          <a:off x="4462247" y="776432"/>
          <a:ext cx="1662065" cy="1126588"/>
        </a:xfrm>
        <a:prstGeom prst="rect">
          <a:avLst/>
        </a:prstGeom>
        <a:noFill/>
        <a:ln>
          <a:noFill/>
        </a:ln>
        <a:effectLst/>
      </dsp:spPr>
      <dsp:style>
        <a:lnRef idx="0">
          <a:scrgbClr r="0" g="0" b="0"/>
        </a:lnRef>
        <a:fillRef idx="0">
          <a:scrgbClr r="0" g="0" b="0"/>
        </a:fillRef>
        <a:effectRef idx="0">
          <a:scrgbClr r="0" g="0" b="0"/>
        </a:effectRef>
        <a:fontRef idx="minor"/>
      </dsp:style>
    </dsp:sp>
    <dsp:sp modelId="{DD3FEB9B-1454-4E29-AF6C-CB73B438AF2C}">
      <dsp:nvSpPr>
        <dsp:cNvPr id="0" name=""/>
        <dsp:cNvSpPr/>
      </dsp:nvSpPr>
      <dsp:spPr>
        <a:xfrm>
          <a:off x="4462247" y="380604"/>
          <a:ext cx="1662065" cy="395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latin typeface="Calibri Light" panose="020F0302020204030204"/>
            </a:rPr>
            <a:t>Consumer</a:t>
          </a:r>
        </a:p>
      </dsp:txBody>
      <dsp:txXfrm>
        <a:off x="4462247" y="380604"/>
        <a:ext cx="1662065" cy="395828"/>
      </dsp:txXfrm>
    </dsp:sp>
    <dsp:sp modelId="{52E9A178-E423-41FD-9A57-D6543DFD7A1B}">
      <dsp:nvSpPr>
        <dsp:cNvPr id="0" name=""/>
        <dsp:cNvSpPr/>
      </dsp:nvSpPr>
      <dsp:spPr>
        <a:xfrm>
          <a:off x="4268818" y="776432"/>
          <a:ext cx="0" cy="1126588"/>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394BA94C-7C0E-4487-A57C-CC4BD4E760CE}">
      <dsp:nvSpPr>
        <dsp:cNvPr id="0" name=""/>
        <dsp:cNvSpPr/>
      </dsp:nvSpPr>
      <dsp:spPr>
        <a:xfrm>
          <a:off x="4238487" y="1867395"/>
          <a:ext cx="69634" cy="71249"/>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293D93-ECEC-4900-9869-BB1D4FB2D1D7}">
      <dsp:nvSpPr>
        <dsp:cNvPr id="0" name=""/>
        <dsp:cNvSpPr/>
      </dsp:nvSpPr>
      <dsp:spPr>
        <a:xfrm rot="16200000">
          <a:off x="-1845746" y="1846761"/>
          <a:ext cx="6333672" cy="2640148"/>
        </a:xfrm>
        <a:prstGeom prst="flowChartManualOperati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300" bIns="0" numCol="1" spcCol="1270" anchor="t" anchorCtr="0">
          <a:noAutofit/>
        </a:bodyPr>
        <a:lstStyle/>
        <a:p>
          <a:pPr marL="0" lvl="0" indent="0" algn="l" defTabSz="800100" rtl="0">
            <a:lnSpc>
              <a:spcPct val="90000"/>
            </a:lnSpc>
            <a:spcBef>
              <a:spcPct val="0"/>
            </a:spcBef>
            <a:spcAft>
              <a:spcPct val="35000"/>
            </a:spcAft>
            <a:buNone/>
          </a:pPr>
          <a:r>
            <a:rPr lang="en-US" sz="1800" kern="1200" dirty="0">
              <a:latin typeface="Calibri Light" panose="020F0302020204030204"/>
            </a:rPr>
            <a:t>Vegan Claims</a:t>
          </a:r>
          <a:endParaRPr lang="en-US" sz="1800" kern="1200" dirty="0"/>
        </a:p>
        <a:p>
          <a:pPr marL="171450" lvl="1" indent="-171450" algn="l" defTabSz="800100" rtl="0">
            <a:lnSpc>
              <a:spcPct val="90000"/>
            </a:lnSpc>
            <a:spcBef>
              <a:spcPct val="0"/>
            </a:spcBef>
            <a:spcAft>
              <a:spcPct val="15000"/>
            </a:spcAft>
            <a:buChar char="•"/>
          </a:pPr>
          <a:r>
            <a:rPr lang="en-US" sz="1800" kern="1200" dirty="0">
              <a:latin typeface="Calibri Light" panose="020F0302020204030204"/>
            </a:rPr>
            <a:t>Non strict EU-wide legal definition of "vegan", but claims must be accurate and non-misleading</a:t>
          </a:r>
          <a:endParaRPr lang="en-US" sz="1800" kern="1200" dirty="0"/>
        </a:p>
        <a:p>
          <a:pPr marL="171450" lvl="1" indent="-171450" algn="l" defTabSz="800100" rtl="0">
            <a:lnSpc>
              <a:spcPct val="90000"/>
            </a:lnSpc>
            <a:spcBef>
              <a:spcPct val="0"/>
            </a:spcBef>
            <a:spcAft>
              <a:spcPct val="15000"/>
            </a:spcAft>
            <a:buChar char="•"/>
          </a:pPr>
          <a:r>
            <a:rPr lang="en-US" sz="1800" kern="1200" dirty="0">
              <a:latin typeface="Calibri Light" panose="020F0302020204030204"/>
            </a:rPr>
            <a:t>Products cannot contain animal-derived ingredients, even in trace or hidden forms</a:t>
          </a:r>
        </a:p>
        <a:p>
          <a:pPr marL="171450" lvl="1" indent="-171450" algn="l" defTabSz="800100" rtl="0">
            <a:lnSpc>
              <a:spcPct val="90000"/>
            </a:lnSpc>
            <a:spcBef>
              <a:spcPct val="0"/>
            </a:spcBef>
            <a:spcAft>
              <a:spcPct val="15000"/>
            </a:spcAft>
            <a:buChar char="•"/>
          </a:pPr>
          <a:r>
            <a:rPr lang="en-US" sz="1800" kern="1200" dirty="0">
              <a:latin typeface="Calibri Light" panose="020F0302020204030204"/>
            </a:rPr>
            <a:t>Misuse can erode consumer trust and provoke backlash</a:t>
          </a:r>
        </a:p>
      </dsp:txBody>
      <dsp:txXfrm rot="5400000">
        <a:off x="1016" y="1266733"/>
        <a:ext cx="2640148" cy="3800204"/>
      </dsp:txXfrm>
    </dsp:sp>
    <dsp:sp modelId="{3683993A-1068-49F5-B432-2E29AC430F3E}">
      <dsp:nvSpPr>
        <dsp:cNvPr id="0" name=""/>
        <dsp:cNvSpPr/>
      </dsp:nvSpPr>
      <dsp:spPr>
        <a:xfrm rot="16200000">
          <a:off x="992413" y="1846761"/>
          <a:ext cx="6333672" cy="2640148"/>
        </a:xfrm>
        <a:prstGeom prst="flowChartManualOperati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0" tIns="0" rIns="148766" bIns="0" numCol="1" spcCol="1270" anchor="t" anchorCtr="0">
          <a:noAutofit/>
        </a:bodyPr>
        <a:lstStyle/>
        <a:p>
          <a:pPr marL="0" lvl="0" indent="0" algn="l" defTabSz="1022350" rtl="0">
            <a:lnSpc>
              <a:spcPct val="90000"/>
            </a:lnSpc>
            <a:spcBef>
              <a:spcPct val="0"/>
            </a:spcBef>
            <a:spcAft>
              <a:spcPct val="35000"/>
            </a:spcAft>
            <a:buNone/>
          </a:pPr>
          <a:r>
            <a:rPr lang="en-US" sz="2300" kern="1200" dirty="0">
              <a:latin typeface="Calibri Light" panose="020F0302020204030204"/>
            </a:rPr>
            <a:t>Allergen Labelling</a:t>
          </a:r>
          <a:endParaRPr lang="en-US" sz="2300" kern="1200" dirty="0"/>
        </a:p>
        <a:p>
          <a:pPr marL="171450" lvl="1" indent="-171450" algn="l" defTabSz="800100" rtl="0">
            <a:lnSpc>
              <a:spcPct val="90000"/>
            </a:lnSpc>
            <a:spcBef>
              <a:spcPct val="0"/>
            </a:spcBef>
            <a:spcAft>
              <a:spcPct val="15000"/>
            </a:spcAft>
            <a:buChar char="•"/>
          </a:pPr>
          <a:r>
            <a:rPr lang="en-US" sz="1800" kern="1200" dirty="0">
              <a:latin typeface="Calibri Light" panose="020F0302020204030204"/>
            </a:rPr>
            <a:t>Mandatory under EU Regulation 1169/2011 for 14 allergens (soy, nuts, gluten, sesame etc.)</a:t>
          </a:r>
          <a:endParaRPr lang="en-US" sz="1800" kern="1200" dirty="0"/>
        </a:p>
        <a:p>
          <a:pPr marL="171450" lvl="1" indent="-171450" algn="l" defTabSz="800100" rtl="0">
            <a:lnSpc>
              <a:spcPct val="90000"/>
            </a:lnSpc>
            <a:spcBef>
              <a:spcPct val="0"/>
            </a:spcBef>
            <a:spcAft>
              <a:spcPct val="15000"/>
            </a:spcAft>
            <a:buChar char="•"/>
          </a:pPr>
          <a:r>
            <a:rPr lang="en-US" sz="1800" kern="1200" dirty="0">
              <a:latin typeface="Calibri Light" panose="020F0302020204030204"/>
            </a:rPr>
            <a:t>Crucial for plant-based foods, where soy, nuts or wheat are often used as protein bases</a:t>
          </a:r>
          <a:endParaRPr lang="en-US" sz="1800" kern="1200" dirty="0"/>
        </a:p>
        <a:p>
          <a:pPr marL="171450" lvl="1" indent="-171450" algn="l" defTabSz="800100" rtl="0">
            <a:lnSpc>
              <a:spcPct val="90000"/>
            </a:lnSpc>
            <a:spcBef>
              <a:spcPct val="0"/>
            </a:spcBef>
            <a:spcAft>
              <a:spcPct val="15000"/>
            </a:spcAft>
            <a:buChar char="•"/>
          </a:pPr>
          <a:r>
            <a:rPr lang="en-US" sz="1800" kern="1200" dirty="0">
              <a:latin typeface="Calibri Light" panose="020F0302020204030204"/>
            </a:rPr>
            <a:t>Clear allergen warnings reinforce safety and credibility </a:t>
          </a:r>
        </a:p>
      </dsp:txBody>
      <dsp:txXfrm rot="5400000">
        <a:off x="2839175" y="1266733"/>
        <a:ext cx="2640148" cy="3800204"/>
      </dsp:txXfrm>
    </dsp:sp>
    <dsp:sp modelId="{1BFF76E9-691B-40EB-8FA1-7D43381FDDD5}">
      <dsp:nvSpPr>
        <dsp:cNvPr id="0" name=""/>
        <dsp:cNvSpPr/>
      </dsp:nvSpPr>
      <dsp:spPr>
        <a:xfrm rot="16200000">
          <a:off x="3830574" y="1846761"/>
          <a:ext cx="6333672" cy="2640148"/>
        </a:xfrm>
        <a:prstGeom prst="flowChartManualOperati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300" bIns="0" numCol="1" spcCol="1270" anchor="t" anchorCtr="0">
          <a:noAutofit/>
        </a:bodyPr>
        <a:lstStyle/>
        <a:p>
          <a:pPr marL="0" lvl="0" indent="0" algn="l" defTabSz="800100">
            <a:lnSpc>
              <a:spcPct val="90000"/>
            </a:lnSpc>
            <a:spcBef>
              <a:spcPct val="0"/>
            </a:spcBef>
            <a:spcAft>
              <a:spcPct val="35000"/>
            </a:spcAft>
            <a:buNone/>
          </a:pPr>
          <a:r>
            <a:rPr lang="en-US" sz="1800" kern="1200" dirty="0">
              <a:latin typeface="Calibri Light" panose="020F0302020204030204"/>
            </a:rPr>
            <a:t>Nutrition Claims</a:t>
          </a:r>
          <a:endParaRPr lang="en-US" sz="1800" kern="1200" dirty="0"/>
        </a:p>
        <a:p>
          <a:pPr marL="171450" lvl="1" indent="-171450" algn="l" defTabSz="800100" rtl="0">
            <a:lnSpc>
              <a:spcPct val="90000"/>
            </a:lnSpc>
            <a:spcBef>
              <a:spcPct val="0"/>
            </a:spcBef>
            <a:spcAft>
              <a:spcPct val="15000"/>
            </a:spcAft>
            <a:buChar char="•"/>
          </a:pPr>
          <a:r>
            <a:rPr lang="en-US" sz="1800" kern="1200" dirty="0">
              <a:latin typeface="Calibri Light" panose="020F0302020204030204"/>
            </a:rPr>
            <a:t> Regulated under EC Regulation 1924/2006, requiring scientific substantiation</a:t>
          </a:r>
          <a:endParaRPr lang="en-US" sz="1800" kern="1200" dirty="0"/>
        </a:p>
        <a:p>
          <a:pPr marL="171450" lvl="1" indent="-171450" algn="l" defTabSz="800100" rtl="0">
            <a:lnSpc>
              <a:spcPct val="90000"/>
            </a:lnSpc>
            <a:spcBef>
              <a:spcPct val="0"/>
            </a:spcBef>
            <a:spcAft>
              <a:spcPct val="15000"/>
            </a:spcAft>
            <a:buChar char="•"/>
          </a:pPr>
          <a:r>
            <a:rPr lang="en-US" sz="1800" kern="1200" dirty="0">
              <a:latin typeface="Calibri Light" panose="020F0302020204030204"/>
            </a:rPr>
            <a:t>Examples: "High in protein", Source of calcium."</a:t>
          </a:r>
          <a:endParaRPr lang="en-US" sz="1800" kern="1200" dirty="0"/>
        </a:p>
        <a:p>
          <a:pPr marL="171450" lvl="1" indent="-171450" algn="l" defTabSz="800100" rtl="0">
            <a:lnSpc>
              <a:spcPct val="90000"/>
            </a:lnSpc>
            <a:spcBef>
              <a:spcPct val="0"/>
            </a:spcBef>
            <a:spcAft>
              <a:spcPct val="15000"/>
            </a:spcAft>
            <a:buChar char="•"/>
          </a:pPr>
          <a:r>
            <a:rPr lang="en-US" sz="1800" kern="1200" dirty="0">
              <a:latin typeface="Calibri Light" panose="020F0302020204030204"/>
            </a:rPr>
            <a:t>Strongly influence consumer evaluation, especially for processed plan-based alternatives perceived as healthier.</a:t>
          </a:r>
        </a:p>
        <a:p>
          <a:pPr marL="285750" lvl="1" indent="-285750" algn="l" defTabSz="1600200" rtl="0">
            <a:lnSpc>
              <a:spcPct val="90000"/>
            </a:lnSpc>
            <a:spcBef>
              <a:spcPct val="0"/>
            </a:spcBef>
            <a:spcAft>
              <a:spcPct val="15000"/>
            </a:spcAft>
            <a:buChar char="•"/>
          </a:pPr>
          <a:endParaRPr lang="en-US" sz="3600" kern="1200">
            <a:latin typeface="Calibri Light" panose="020F0302020204030204"/>
          </a:endParaRPr>
        </a:p>
      </dsp:txBody>
      <dsp:txXfrm rot="5400000">
        <a:off x="5677336" y="1266733"/>
        <a:ext cx="2640148" cy="38002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4B189B-DA03-4212-9721-9F16B7BE1C7A}">
      <dsp:nvSpPr>
        <dsp:cNvPr id="0" name=""/>
        <dsp:cNvSpPr/>
      </dsp:nvSpPr>
      <dsp:spPr>
        <a:xfrm>
          <a:off x="3536512" y="1235"/>
          <a:ext cx="1544200" cy="1003730"/>
        </a:xfrm>
        <a:prstGeom prst="roundRect">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Transparency</a:t>
          </a:r>
        </a:p>
      </dsp:txBody>
      <dsp:txXfrm>
        <a:off x="3585510" y="50233"/>
        <a:ext cx="1446204" cy="905734"/>
      </dsp:txXfrm>
    </dsp:sp>
    <dsp:sp modelId="{5D7B042A-AB00-470B-8368-00C77CF1EF18}">
      <dsp:nvSpPr>
        <dsp:cNvPr id="0" name=""/>
        <dsp:cNvSpPr/>
      </dsp:nvSpPr>
      <dsp:spPr>
        <a:xfrm>
          <a:off x="2301173" y="503101"/>
          <a:ext cx="4014878" cy="4014878"/>
        </a:xfrm>
        <a:custGeom>
          <a:avLst/>
          <a:gdLst/>
          <a:ahLst/>
          <a:cxnLst/>
          <a:rect l="0" t="0" r="0" b="0"/>
          <a:pathLst>
            <a:path>
              <a:moveTo>
                <a:pt x="2986921" y="255175"/>
              </a:moveTo>
              <a:arcTo wR="2007439" hR="2007439" stAng="17952262" swAng="1213401"/>
            </a:path>
          </a:pathLst>
        </a:custGeom>
        <a:noFill/>
        <a:ln w="6350" cap="flat" cmpd="sng" algn="ctr">
          <a:solidFill>
            <a:schemeClr val="accent1">
              <a:shade val="90000"/>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EE3B4ADE-2072-44AA-B505-3CF4C1C3A143}">
      <dsp:nvSpPr>
        <dsp:cNvPr id="0" name=""/>
        <dsp:cNvSpPr/>
      </dsp:nvSpPr>
      <dsp:spPr>
        <a:xfrm>
          <a:off x="5445701" y="1388342"/>
          <a:ext cx="1544200" cy="1003730"/>
        </a:xfrm>
        <a:prstGeom prst="roundRect">
          <a:avLst/>
        </a:prstGeom>
        <a:solidFill>
          <a:schemeClr val="accent1">
            <a:shade val="50000"/>
            <a:hueOff val="12510"/>
            <a:satOff val="-31961"/>
            <a:lumOff val="2271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Certifications</a:t>
          </a:r>
        </a:p>
      </dsp:txBody>
      <dsp:txXfrm>
        <a:off x="5494699" y="1437340"/>
        <a:ext cx="1446204" cy="905734"/>
      </dsp:txXfrm>
    </dsp:sp>
    <dsp:sp modelId="{59F6CC52-B810-4567-9EFD-2A18042BC87A}">
      <dsp:nvSpPr>
        <dsp:cNvPr id="0" name=""/>
        <dsp:cNvSpPr/>
      </dsp:nvSpPr>
      <dsp:spPr>
        <a:xfrm>
          <a:off x="2301173" y="503101"/>
          <a:ext cx="4014878" cy="4014878"/>
        </a:xfrm>
        <a:custGeom>
          <a:avLst/>
          <a:gdLst/>
          <a:ahLst/>
          <a:cxnLst/>
          <a:rect l="0" t="0" r="0" b="0"/>
          <a:pathLst>
            <a:path>
              <a:moveTo>
                <a:pt x="4010088" y="2146043"/>
              </a:moveTo>
              <a:arcTo wR="2007439" hR="2007439" stAng="21837549" swAng="1361167"/>
            </a:path>
          </a:pathLst>
        </a:custGeom>
        <a:noFill/>
        <a:ln w="6350" cap="flat" cmpd="sng" algn="ctr">
          <a:solidFill>
            <a:schemeClr val="accent1">
              <a:shade val="90000"/>
              <a:hueOff val="12895"/>
              <a:satOff val="-30802"/>
              <a:lumOff val="21638"/>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940CDD17-3F10-4146-B108-EAC1260DF7DF}">
      <dsp:nvSpPr>
        <dsp:cNvPr id="0" name=""/>
        <dsp:cNvSpPr/>
      </dsp:nvSpPr>
      <dsp:spPr>
        <a:xfrm>
          <a:off x="4716456" y="3632728"/>
          <a:ext cx="1544200" cy="1003730"/>
        </a:xfrm>
        <a:prstGeom prst="roundRect">
          <a:avLst/>
        </a:prstGeom>
        <a:solidFill>
          <a:schemeClr val="accent1">
            <a:shade val="50000"/>
            <a:hueOff val="25020"/>
            <a:satOff val="-63922"/>
            <a:lumOff val="454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Social Proof</a:t>
          </a:r>
        </a:p>
      </dsp:txBody>
      <dsp:txXfrm>
        <a:off x="4765454" y="3681726"/>
        <a:ext cx="1446204" cy="905734"/>
      </dsp:txXfrm>
    </dsp:sp>
    <dsp:sp modelId="{86C7E064-6AB4-4989-A846-DA3958456FF0}">
      <dsp:nvSpPr>
        <dsp:cNvPr id="0" name=""/>
        <dsp:cNvSpPr/>
      </dsp:nvSpPr>
      <dsp:spPr>
        <a:xfrm>
          <a:off x="2301173" y="503101"/>
          <a:ext cx="4014878" cy="4014878"/>
        </a:xfrm>
        <a:custGeom>
          <a:avLst/>
          <a:gdLst/>
          <a:ahLst/>
          <a:cxnLst/>
          <a:rect l="0" t="0" r="0" b="0"/>
          <a:pathLst>
            <a:path>
              <a:moveTo>
                <a:pt x="2254377" y="3999632"/>
              </a:moveTo>
              <a:arcTo wR="2007439" hR="2007439" stAng="4976044" swAng="847912"/>
            </a:path>
          </a:pathLst>
        </a:custGeom>
        <a:noFill/>
        <a:ln w="6350" cap="flat" cmpd="sng" algn="ctr">
          <a:solidFill>
            <a:schemeClr val="accent1">
              <a:shade val="90000"/>
              <a:hueOff val="25789"/>
              <a:satOff val="-61605"/>
              <a:lumOff val="43277"/>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5BD91D76-D19D-4057-B734-7C0CA82DBF1B}">
      <dsp:nvSpPr>
        <dsp:cNvPr id="0" name=""/>
        <dsp:cNvSpPr/>
      </dsp:nvSpPr>
      <dsp:spPr>
        <a:xfrm>
          <a:off x="2356569" y="3632728"/>
          <a:ext cx="1544200" cy="1003730"/>
        </a:xfrm>
        <a:prstGeom prst="roundRect">
          <a:avLst/>
        </a:prstGeom>
        <a:solidFill>
          <a:schemeClr val="accent1">
            <a:shade val="50000"/>
            <a:hueOff val="25020"/>
            <a:satOff val="-63922"/>
            <a:lumOff val="454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Ethical Storytelling</a:t>
          </a:r>
        </a:p>
      </dsp:txBody>
      <dsp:txXfrm>
        <a:off x="2405567" y="3681726"/>
        <a:ext cx="1446204" cy="905734"/>
      </dsp:txXfrm>
    </dsp:sp>
    <dsp:sp modelId="{FFD5946B-9065-4E50-8C2D-05F6E13FAE00}">
      <dsp:nvSpPr>
        <dsp:cNvPr id="0" name=""/>
        <dsp:cNvSpPr/>
      </dsp:nvSpPr>
      <dsp:spPr>
        <a:xfrm>
          <a:off x="2301173" y="503101"/>
          <a:ext cx="4014878" cy="4014878"/>
        </a:xfrm>
        <a:custGeom>
          <a:avLst/>
          <a:gdLst/>
          <a:ahLst/>
          <a:cxnLst/>
          <a:rect l="0" t="0" r="0" b="0"/>
          <a:pathLst>
            <a:path>
              <a:moveTo>
                <a:pt x="213189" y="2907706"/>
              </a:moveTo>
              <a:arcTo wR="2007439" hR="2007439" stAng="9201284" swAng="1361167"/>
            </a:path>
          </a:pathLst>
        </a:custGeom>
        <a:noFill/>
        <a:ln w="6350" cap="flat" cmpd="sng" algn="ctr">
          <a:solidFill>
            <a:schemeClr val="accent1">
              <a:shade val="90000"/>
              <a:hueOff val="25789"/>
              <a:satOff val="-61605"/>
              <a:lumOff val="43277"/>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DE2271E4-7B5C-43F8-B72B-6A2EC70D5D77}">
      <dsp:nvSpPr>
        <dsp:cNvPr id="0" name=""/>
        <dsp:cNvSpPr/>
      </dsp:nvSpPr>
      <dsp:spPr>
        <a:xfrm>
          <a:off x="1627324" y="1388342"/>
          <a:ext cx="1544200" cy="1003730"/>
        </a:xfrm>
        <a:prstGeom prst="roundRect">
          <a:avLst/>
        </a:prstGeom>
        <a:solidFill>
          <a:schemeClr val="accent1">
            <a:shade val="50000"/>
            <a:hueOff val="12510"/>
            <a:satOff val="-31961"/>
            <a:lumOff val="2271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Consistency</a:t>
          </a:r>
        </a:p>
      </dsp:txBody>
      <dsp:txXfrm>
        <a:off x="1676322" y="1437340"/>
        <a:ext cx="1446204" cy="905734"/>
      </dsp:txXfrm>
    </dsp:sp>
    <dsp:sp modelId="{A41FCD10-05BD-4360-B518-92CA2452AA24}">
      <dsp:nvSpPr>
        <dsp:cNvPr id="0" name=""/>
        <dsp:cNvSpPr/>
      </dsp:nvSpPr>
      <dsp:spPr>
        <a:xfrm>
          <a:off x="2301173" y="503101"/>
          <a:ext cx="4014878" cy="4014878"/>
        </a:xfrm>
        <a:custGeom>
          <a:avLst/>
          <a:gdLst/>
          <a:ahLst/>
          <a:cxnLst/>
          <a:rect l="0" t="0" r="0" b="0"/>
          <a:pathLst>
            <a:path>
              <a:moveTo>
                <a:pt x="482616" y="701787"/>
              </a:moveTo>
              <a:arcTo wR="2007439" hR="2007439" stAng="13234337" swAng="1213401"/>
            </a:path>
          </a:pathLst>
        </a:custGeom>
        <a:noFill/>
        <a:ln w="6350" cap="flat" cmpd="sng" algn="ctr">
          <a:solidFill>
            <a:schemeClr val="accent1">
              <a:shade val="90000"/>
              <a:hueOff val="12895"/>
              <a:satOff val="-30802"/>
              <a:lumOff val="21638"/>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4597A7A-3211-A271-2548-6AC8B09A18B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98A50ED-1031-85F4-E6BB-66DF23A40B8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871867D-3A55-714C-8966-73499EC94494}" type="datetimeFigureOut">
              <a:rPr lang="en-US" smtClean="0"/>
              <a:t>12/19/2025</a:t>
            </a:fld>
            <a:endParaRPr lang="en-US"/>
          </a:p>
        </p:txBody>
      </p:sp>
      <p:sp>
        <p:nvSpPr>
          <p:cNvPr id="4" name="Footer Placeholder 3">
            <a:extLst>
              <a:ext uri="{FF2B5EF4-FFF2-40B4-BE49-F238E27FC236}">
                <a16:creationId xmlns:a16="http://schemas.microsoft.com/office/drawing/2014/main" id="{57C83080-7EE5-0B71-B8FF-624D8FE2627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1E97694-97BA-948A-A37E-3D2C54FE694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7745810-0676-6A4F-8EE7-F3BEF003DE48}" type="slidenum">
              <a:rPr lang="en-US" smtClean="0"/>
              <a:t>‹#›</a:t>
            </a:fld>
            <a:endParaRPr lang="en-US"/>
          </a:p>
        </p:txBody>
      </p:sp>
    </p:spTree>
    <p:extLst>
      <p:ext uri="{BB962C8B-B14F-4D97-AF65-F5344CB8AC3E}">
        <p14:creationId xmlns:p14="http://schemas.microsoft.com/office/powerpoint/2010/main" val="23124017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12/19/2025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204409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A4F1B-CA94-88A3-25BE-5CD8B03F498D}"/>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454025E5-5B2F-65FD-99EA-70156C513586}"/>
              </a:ext>
            </a:extLst>
          </p:cNvPr>
          <p:cNvSpPr>
            <a:spLocks noGrp="1" noRot="1" noChangeAspect="1"/>
          </p:cNvSpPr>
          <p:nvPr>
            <p:ph type="sldImg"/>
          </p:nvPr>
        </p:nvSpPr>
        <p:spPr/>
      </p:sp>
      <p:sp>
        <p:nvSpPr>
          <p:cNvPr id="3" name="Θέση σημειώσεων 2">
            <a:extLst>
              <a:ext uri="{FF2B5EF4-FFF2-40B4-BE49-F238E27FC236}">
                <a16:creationId xmlns:a16="http://schemas.microsoft.com/office/drawing/2014/main" id="{F456F094-CC07-1F42-3325-AE39A6DC86F3}"/>
              </a:ext>
            </a:extLst>
          </p:cNvPr>
          <p:cNvSpPr>
            <a:spLocks noGrp="1"/>
          </p:cNvSpPr>
          <p:nvPr>
            <p:ph type="body" idx="1"/>
          </p:nvPr>
        </p:nvSpPr>
        <p:spPr/>
        <p:txBody>
          <a:bodyPr/>
          <a:lstStyle/>
          <a:p>
            <a:endParaRPr lang="en-US"/>
          </a:p>
        </p:txBody>
      </p:sp>
      <p:sp>
        <p:nvSpPr>
          <p:cNvPr id="4" name="Θέση αριθμού διαφάνειας 3">
            <a:extLst>
              <a:ext uri="{FF2B5EF4-FFF2-40B4-BE49-F238E27FC236}">
                <a16:creationId xmlns:a16="http://schemas.microsoft.com/office/drawing/2014/main" id="{07565C89-19E9-9AD8-7D14-6012C4D0919B}"/>
              </a:ext>
            </a:extLst>
          </p:cNvPr>
          <p:cNvSpPr>
            <a:spLocks noGrp="1"/>
          </p:cNvSpPr>
          <p:nvPr>
            <p:ph type="sldNum" sz="quarter" idx="5"/>
          </p:nvPr>
        </p:nvSpPr>
        <p:spPr/>
        <p:txBody>
          <a:bodyPr/>
          <a:lstStyle/>
          <a:p>
            <a:fld id="{4BE5DE82-CF29-044D-9158-06A811149881}" type="slidenum">
              <a:rPr lang="en-US" smtClean="0"/>
              <a:t>16</a:t>
            </a:fld>
            <a:endParaRPr lang="en-US"/>
          </a:p>
        </p:txBody>
      </p:sp>
    </p:spTree>
    <p:extLst>
      <p:ext uri="{BB962C8B-B14F-4D97-AF65-F5344CB8AC3E}">
        <p14:creationId xmlns:p14="http://schemas.microsoft.com/office/powerpoint/2010/main" val="17960625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A4F1B-CA94-88A3-25BE-5CD8B03F498D}"/>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454025E5-5B2F-65FD-99EA-70156C513586}"/>
              </a:ext>
            </a:extLst>
          </p:cNvPr>
          <p:cNvSpPr>
            <a:spLocks noGrp="1" noRot="1" noChangeAspect="1"/>
          </p:cNvSpPr>
          <p:nvPr>
            <p:ph type="sldImg"/>
          </p:nvPr>
        </p:nvSpPr>
        <p:spPr/>
      </p:sp>
      <p:sp>
        <p:nvSpPr>
          <p:cNvPr id="3" name="Θέση σημειώσεων 2">
            <a:extLst>
              <a:ext uri="{FF2B5EF4-FFF2-40B4-BE49-F238E27FC236}">
                <a16:creationId xmlns:a16="http://schemas.microsoft.com/office/drawing/2014/main" id="{F456F094-CC07-1F42-3325-AE39A6DC86F3}"/>
              </a:ext>
            </a:extLst>
          </p:cNvPr>
          <p:cNvSpPr>
            <a:spLocks noGrp="1"/>
          </p:cNvSpPr>
          <p:nvPr>
            <p:ph type="body" idx="1"/>
          </p:nvPr>
        </p:nvSpPr>
        <p:spPr/>
        <p:txBody>
          <a:bodyPr/>
          <a:lstStyle/>
          <a:p>
            <a:endParaRPr lang="en-US"/>
          </a:p>
        </p:txBody>
      </p:sp>
      <p:sp>
        <p:nvSpPr>
          <p:cNvPr id="4" name="Θέση αριθμού διαφάνειας 3">
            <a:extLst>
              <a:ext uri="{FF2B5EF4-FFF2-40B4-BE49-F238E27FC236}">
                <a16:creationId xmlns:a16="http://schemas.microsoft.com/office/drawing/2014/main" id="{07565C89-19E9-9AD8-7D14-6012C4D0919B}"/>
              </a:ext>
            </a:extLst>
          </p:cNvPr>
          <p:cNvSpPr>
            <a:spLocks noGrp="1"/>
          </p:cNvSpPr>
          <p:nvPr>
            <p:ph type="sldNum" sz="quarter" idx="5"/>
          </p:nvPr>
        </p:nvSpPr>
        <p:spPr/>
        <p:txBody>
          <a:bodyPr/>
          <a:lstStyle/>
          <a:p>
            <a:fld id="{4BE5DE82-CF29-044D-9158-06A811149881}" type="slidenum">
              <a:rPr lang="en-US" smtClean="0"/>
              <a:t>17</a:t>
            </a:fld>
            <a:endParaRPr lang="en-US"/>
          </a:p>
        </p:txBody>
      </p:sp>
    </p:spTree>
    <p:extLst>
      <p:ext uri="{BB962C8B-B14F-4D97-AF65-F5344CB8AC3E}">
        <p14:creationId xmlns:p14="http://schemas.microsoft.com/office/powerpoint/2010/main" val="1320911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5"/>
          </p:nvPr>
        </p:nvSpPr>
        <p:spPr/>
        <p:txBody>
          <a:bodyPr/>
          <a:lstStyle/>
          <a:p>
            <a:fld id="{4BE5DE82-CF29-044D-9158-06A811149881}" type="slidenum">
              <a:rPr lang="en-US" smtClean="0"/>
              <a:t>18</a:t>
            </a:fld>
            <a:endParaRPr lang="en-US"/>
          </a:p>
        </p:txBody>
      </p:sp>
    </p:spTree>
    <p:extLst>
      <p:ext uri="{BB962C8B-B14F-4D97-AF65-F5344CB8AC3E}">
        <p14:creationId xmlns:p14="http://schemas.microsoft.com/office/powerpoint/2010/main" val="7996475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5"/>
          </p:nvPr>
        </p:nvSpPr>
        <p:spPr/>
        <p:txBody>
          <a:bodyPr/>
          <a:lstStyle/>
          <a:p>
            <a:fld id="{4BE5DE82-CF29-044D-9158-06A811149881}" type="slidenum">
              <a:rPr lang="en-US" smtClean="0"/>
              <a:t>19</a:t>
            </a:fld>
            <a:endParaRPr lang="en-US"/>
          </a:p>
        </p:txBody>
      </p:sp>
    </p:spTree>
    <p:extLst>
      <p:ext uri="{BB962C8B-B14F-4D97-AF65-F5344CB8AC3E}">
        <p14:creationId xmlns:p14="http://schemas.microsoft.com/office/powerpoint/2010/main" val="2965223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4E9D1F-4F37-0ED1-9BD4-70CD8D00A1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E0F027-C450-27F5-CDEB-70B3529704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AEDE41-E7E8-CFDC-A799-08BC50CBB30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4BCEA1C-94C7-293F-88D4-B24C012F22FF}"/>
              </a:ext>
            </a:extLst>
          </p:cNvPr>
          <p:cNvSpPr>
            <a:spLocks noGrp="1"/>
          </p:cNvSpPr>
          <p:nvPr>
            <p:ph type="sldNum" sz="quarter" idx="5"/>
          </p:nvPr>
        </p:nvSpPr>
        <p:spPr/>
        <p:txBody>
          <a:bodyPr/>
          <a:lstStyle/>
          <a:p>
            <a:fld id="{4BE5DE82-CF29-044D-9158-06A811149881}" type="slidenum">
              <a:rPr lang="en-US" smtClean="0"/>
              <a:t>20</a:t>
            </a:fld>
            <a:endParaRPr lang="en-US"/>
          </a:p>
        </p:txBody>
      </p:sp>
    </p:spTree>
    <p:extLst>
      <p:ext uri="{BB962C8B-B14F-4D97-AF65-F5344CB8AC3E}">
        <p14:creationId xmlns:p14="http://schemas.microsoft.com/office/powerpoint/2010/main" val="4502192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5"/>
          </p:nvPr>
        </p:nvSpPr>
        <p:spPr/>
        <p:txBody>
          <a:bodyPr/>
          <a:lstStyle/>
          <a:p>
            <a:fld id="{4BE5DE82-CF29-044D-9158-06A811149881}" type="slidenum">
              <a:rPr lang="en-US" smtClean="0"/>
              <a:t>23</a:t>
            </a:fld>
            <a:endParaRPr lang="en-US"/>
          </a:p>
        </p:txBody>
      </p:sp>
    </p:spTree>
    <p:extLst>
      <p:ext uri="{BB962C8B-B14F-4D97-AF65-F5344CB8AC3E}">
        <p14:creationId xmlns:p14="http://schemas.microsoft.com/office/powerpoint/2010/main" val="2826119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87051-DCA5-4836-FB6C-E5D93F386B28}"/>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C4F1AF61-52ED-B17C-ED13-870C72126C45}"/>
              </a:ext>
            </a:extLst>
          </p:cNvPr>
          <p:cNvSpPr>
            <a:spLocks noGrp="1" noRot="1" noChangeAspect="1"/>
          </p:cNvSpPr>
          <p:nvPr>
            <p:ph type="sldImg"/>
          </p:nvPr>
        </p:nvSpPr>
        <p:spPr/>
      </p:sp>
      <p:sp>
        <p:nvSpPr>
          <p:cNvPr id="3" name="Θέση σημειώσεων 2">
            <a:extLst>
              <a:ext uri="{FF2B5EF4-FFF2-40B4-BE49-F238E27FC236}">
                <a16:creationId xmlns:a16="http://schemas.microsoft.com/office/drawing/2014/main" id="{F25D5E6F-5D3B-528E-287B-8F4C75A7F548}"/>
              </a:ext>
            </a:extLst>
          </p:cNvPr>
          <p:cNvSpPr>
            <a:spLocks noGrp="1"/>
          </p:cNvSpPr>
          <p:nvPr>
            <p:ph type="body" idx="1"/>
          </p:nvPr>
        </p:nvSpPr>
        <p:spPr/>
        <p:txBody>
          <a:bodyPr/>
          <a:lstStyle/>
          <a:p>
            <a:endParaRPr lang="en-US"/>
          </a:p>
        </p:txBody>
      </p:sp>
      <p:sp>
        <p:nvSpPr>
          <p:cNvPr id="4" name="Θέση αριθμού διαφάνειας 3">
            <a:extLst>
              <a:ext uri="{FF2B5EF4-FFF2-40B4-BE49-F238E27FC236}">
                <a16:creationId xmlns:a16="http://schemas.microsoft.com/office/drawing/2014/main" id="{E3C5143B-641C-F1C4-96D7-430DE91A7848}"/>
              </a:ext>
            </a:extLst>
          </p:cNvPr>
          <p:cNvSpPr>
            <a:spLocks noGrp="1"/>
          </p:cNvSpPr>
          <p:nvPr>
            <p:ph type="sldNum" sz="quarter" idx="5"/>
          </p:nvPr>
        </p:nvSpPr>
        <p:spPr/>
        <p:txBody>
          <a:bodyPr/>
          <a:lstStyle/>
          <a:p>
            <a:fld id="{4BE5DE82-CF29-044D-9158-06A811149881}" type="slidenum">
              <a:rPr lang="en-US" smtClean="0"/>
              <a:t>24</a:t>
            </a:fld>
            <a:endParaRPr lang="en-US"/>
          </a:p>
        </p:txBody>
      </p:sp>
    </p:spTree>
    <p:extLst>
      <p:ext uri="{BB962C8B-B14F-4D97-AF65-F5344CB8AC3E}">
        <p14:creationId xmlns:p14="http://schemas.microsoft.com/office/powerpoint/2010/main" val="23112111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87051-DCA5-4836-FB6C-E5D93F386B28}"/>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C4F1AF61-52ED-B17C-ED13-870C72126C45}"/>
              </a:ext>
            </a:extLst>
          </p:cNvPr>
          <p:cNvSpPr>
            <a:spLocks noGrp="1" noRot="1" noChangeAspect="1"/>
          </p:cNvSpPr>
          <p:nvPr>
            <p:ph type="sldImg"/>
          </p:nvPr>
        </p:nvSpPr>
        <p:spPr/>
      </p:sp>
      <p:sp>
        <p:nvSpPr>
          <p:cNvPr id="3" name="Θέση σημειώσεων 2">
            <a:extLst>
              <a:ext uri="{FF2B5EF4-FFF2-40B4-BE49-F238E27FC236}">
                <a16:creationId xmlns:a16="http://schemas.microsoft.com/office/drawing/2014/main" id="{F25D5E6F-5D3B-528E-287B-8F4C75A7F548}"/>
              </a:ext>
            </a:extLst>
          </p:cNvPr>
          <p:cNvSpPr>
            <a:spLocks noGrp="1"/>
          </p:cNvSpPr>
          <p:nvPr>
            <p:ph type="body" idx="1"/>
          </p:nvPr>
        </p:nvSpPr>
        <p:spPr/>
        <p:txBody>
          <a:bodyPr/>
          <a:lstStyle/>
          <a:p>
            <a:endParaRPr lang="en-US"/>
          </a:p>
        </p:txBody>
      </p:sp>
      <p:sp>
        <p:nvSpPr>
          <p:cNvPr id="4" name="Θέση αριθμού διαφάνειας 3">
            <a:extLst>
              <a:ext uri="{FF2B5EF4-FFF2-40B4-BE49-F238E27FC236}">
                <a16:creationId xmlns:a16="http://schemas.microsoft.com/office/drawing/2014/main" id="{E3C5143B-641C-F1C4-96D7-430DE91A7848}"/>
              </a:ext>
            </a:extLst>
          </p:cNvPr>
          <p:cNvSpPr>
            <a:spLocks noGrp="1"/>
          </p:cNvSpPr>
          <p:nvPr>
            <p:ph type="sldNum" sz="quarter" idx="5"/>
          </p:nvPr>
        </p:nvSpPr>
        <p:spPr/>
        <p:txBody>
          <a:bodyPr/>
          <a:lstStyle/>
          <a:p>
            <a:fld id="{4BE5DE82-CF29-044D-9158-06A811149881}" type="slidenum">
              <a:rPr lang="en-US" smtClean="0"/>
              <a:t>25</a:t>
            </a:fld>
            <a:endParaRPr lang="en-US"/>
          </a:p>
        </p:txBody>
      </p:sp>
    </p:spTree>
    <p:extLst>
      <p:ext uri="{BB962C8B-B14F-4D97-AF65-F5344CB8AC3E}">
        <p14:creationId xmlns:p14="http://schemas.microsoft.com/office/powerpoint/2010/main" val="14463265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22E13-B692-E176-129E-42339BE3E9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ED4160-A78C-129C-2885-BC7D25585F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AA1394-74D7-C27D-4535-C71EC3E4777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C9BB23F-936B-175E-C2D4-C5FB182131FE}"/>
              </a:ext>
            </a:extLst>
          </p:cNvPr>
          <p:cNvSpPr>
            <a:spLocks noGrp="1"/>
          </p:cNvSpPr>
          <p:nvPr>
            <p:ph type="sldNum" sz="quarter" idx="5"/>
          </p:nvPr>
        </p:nvSpPr>
        <p:spPr/>
        <p:txBody>
          <a:bodyPr/>
          <a:lstStyle/>
          <a:p>
            <a:fld id="{4BE5DE82-CF29-044D-9158-06A811149881}" type="slidenum">
              <a:rPr lang="en-US" smtClean="0"/>
              <a:t>30</a:t>
            </a:fld>
            <a:endParaRPr lang="en-US"/>
          </a:p>
        </p:txBody>
      </p:sp>
    </p:spTree>
    <p:extLst>
      <p:ext uri="{BB962C8B-B14F-4D97-AF65-F5344CB8AC3E}">
        <p14:creationId xmlns:p14="http://schemas.microsoft.com/office/powerpoint/2010/main" val="3093211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F341B-849D-B062-CDEA-9BF5E01BC1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67AB5C-FADE-101B-4254-20978EB894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C26A86-2672-1EC4-2EB9-300B63313354}"/>
              </a:ext>
            </a:extLst>
          </p:cNvPr>
          <p:cNvSpPr>
            <a:spLocks noGrp="1"/>
          </p:cNvSpPr>
          <p:nvPr>
            <p:ph type="body" idx="1"/>
          </p:nvPr>
        </p:nvSpPr>
        <p:spPr/>
        <p:txBody>
          <a:bodyPr/>
          <a:lstStyle/>
          <a:p>
            <a:endParaRPr lang="en-IE"/>
          </a:p>
        </p:txBody>
      </p:sp>
      <p:sp>
        <p:nvSpPr>
          <p:cNvPr id="4" name="Slide Number Placeholder 3">
            <a:extLst>
              <a:ext uri="{FF2B5EF4-FFF2-40B4-BE49-F238E27FC236}">
                <a16:creationId xmlns:a16="http://schemas.microsoft.com/office/drawing/2014/main" id="{10C8D7FB-297D-3A6D-CE11-3B5EFEEA39AB}"/>
              </a:ext>
            </a:extLst>
          </p:cNvPr>
          <p:cNvSpPr>
            <a:spLocks noGrp="1"/>
          </p:cNvSpPr>
          <p:nvPr>
            <p:ph type="sldNum" sz="quarter" idx="5"/>
          </p:nvPr>
        </p:nvSpPr>
        <p:spPr/>
        <p:txBody>
          <a:bodyPr/>
          <a:lstStyle/>
          <a:p>
            <a:fld id="{4BE5DE82-CF29-044D-9158-06A811149881}" type="slidenum">
              <a:rPr lang="en-US" smtClean="0"/>
              <a:t>33</a:t>
            </a:fld>
            <a:endParaRPr lang="en-US"/>
          </a:p>
        </p:txBody>
      </p:sp>
    </p:spTree>
    <p:extLst>
      <p:ext uri="{BB962C8B-B14F-4D97-AF65-F5344CB8AC3E}">
        <p14:creationId xmlns:p14="http://schemas.microsoft.com/office/powerpoint/2010/main" val="764442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a:p>
        </p:txBody>
      </p:sp>
    </p:spTree>
    <p:extLst>
      <p:ext uri="{BB962C8B-B14F-4D97-AF65-F5344CB8AC3E}">
        <p14:creationId xmlns:p14="http://schemas.microsoft.com/office/powerpoint/2010/main" val="42264682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BE5DE82-CF29-044D-9158-06A811149881}" type="slidenum">
              <a:rPr lang="en-US" smtClean="0"/>
              <a:t>34</a:t>
            </a:fld>
            <a:endParaRPr lang="en-US"/>
          </a:p>
        </p:txBody>
      </p:sp>
    </p:spTree>
    <p:extLst>
      <p:ext uri="{BB962C8B-B14F-4D97-AF65-F5344CB8AC3E}">
        <p14:creationId xmlns:p14="http://schemas.microsoft.com/office/powerpoint/2010/main" val="38466099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BE5DE82-CF29-044D-9158-06A811149881}" type="slidenum">
              <a:rPr lang="en-US" smtClean="0"/>
              <a:t>35</a:t>
            </a:fld>
            <a:endParaRPr lang="en-US"/>
          </a:p>
        </p:txBody>
      </p:sp>
    </p:spTree>
    <p:extLst>
      <p:ext uri="{BB962C8B-B14F-4D97-AF65-F5344CB8AC3E}">
        <p14:creationId xmlns:p14="http://schemas.microsoft.com/office/powerpoint/2010/main" val="11238357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356FF-3E92-EADA-DCE9-E5AE8C0AAF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233F99-46E9-2010-2E73-D37E7F0B2B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7BD44C-1AC0-BFAB-C8D2-1BEEA0EDDE7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EB94106-C1A9-1F1C-5C71-9203B7761A03}"/>
              </a:ext>
            </a:extLst>
          </p:cNvPr>
          <p:cNvSpPr>
            <a:spLocks noGrp="1"/>
          </p:cNvSpPr>
          <p:nvPr>
            <p:ph type="sldNum" sz="quarter" idx="5"/>
          </p:nvPr>
        </p:nvSpPr>
        <p:spPr/>
        <p:txBody>
          <a:bodyPr/>
          <a:lstStyle/>
          <a:p>
            <a:fld id="{4BE5DE82-CF29-044D-9158-06A811149881}" type="slidenum">
              <a:rPr lang="en-US" smtClean="0"/>
              <a:t>36</a:t>
            </a:fld>
            <a:endParaRPr lang="en-US"/>
          </a:p>
        </p:txBody>
      </p:sp>
    </p:spTree>
    <p:extLst>
      <p:ext uri="{BB962C8B-B14F-4D97-AF65-F5344CB8AC3E}">
        <p14:creationId xmlns:p14="http://schemas.microsoft.com/office/powerpoint/2010/main" val="18423244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BE5DE82-CF29-044D-9158-06A811149881}" type="slidenum">
              <a:rPr lang="en-US" smtClean="0"/>
              <a:t>38</a:t>
            </a:fld>
            <a:endParaRPr lang="en-US"/>
          </a:p>
        </p:txBody>
      </p:sp>
    </p:spTree>
    <p:extLst>
      <p:ext uri="{BB962C8B-B14F-4D97-AF65-F5344CB8AC3E}">
        <p14:creationId xmlns:p14="http://schemas.microsoft.com/office/powerpoint/2010/main" val="16365546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39</a:t>
            </a:fld>
            <a:endParaRPr lang="en-US"/>
          </a:p>
        </p:txBody>
      </p:sp>
    </p:spTree>
    <p:extLst>
      <p:ext uri="{BB962C8B-B14F-4D97-AF65-F5344CB8AC3E}">
        <p14:creationId xmlns:p14="http://schemas.microsoft.com/office/powerpoint/2010/main" val="717219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AEF32-4E05-0FAF-0781-D4874AB6BD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078C49-C112-E568-3932-32F0212D09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253B4D-A53A-147C-D463-AAAF77680C7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DE04C03-E667-18F7-91D0-240ED5FD9903}"/>
              </a:ext>
            </a:extLst>
          </p:cNvPr>
          <p:cNvSpPr>
            <a:spLocks noGrp="1"/>
          </p:cNvSpPr>
          <p:nvPr>
            <p:ph type="sldNum" sz="quarter" idx="5"/>
          </p:nvPr>
        </p:nvSpPr>
        <p:spPr/>
        <p:txBody>
          <a:bodyPr/>
          <a:lstStyle/>
          <a:p>
            <a:fld id="{4BE5DE82-CF29-044D-9158-06A811149881}" type="slidenum">
              <a:rPr lang="en-US" smtClean="0"/>
              <a:t>3</a:t>
            </a:fld>
            <a:endParaRPr lang="en-US"/>
          </a:p>
        </p:txBody>
      </p:sp>
    </p:spTree>
    <p:extLst>
      <p:ext uri="{BB962C8B-B14F-4D97-AF65-F5344CB8AC3E}">
        <p14:creationId xmlns:p14="http://schemas.microsoft.com/office/powerpoint/2010/main" val="1951828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4</a:t>
            </a:fld>
            <a:endParaRPr lang="en-US"/>
          </a:p>
        </p:txBody>
      </p:sp>
    </p:spTree>
    <p:extLst>
      <p:ext uri="{BB962C8B-B14F-4D97-AF65-F5344CB8AC3E}">
        <p14:creationId xmlns:p14="http://schemas.microsoft.com/office/powerpoint/2010/main" val="2284729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7</a:t>
            </a:fld>
            <a:endParaRPr lang="en-US"/>
          </a:p>
        </p:txBody>
      </p:sp>
    </p:spTree>
    <p:extLst>
      <p:ext uri="{BB962C8B-B14F-4D97-AF65-F5344CB8AC3E}">
        <p14:creationId xmlns:p14="http://schemas.microsoft.com/office/powerpoint/2010/main" val="1725568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BE5DE82-CF29-044D-9158-06A811149881}" type="slidenum">
              <a:rPr lang="en-US" smtClean="0"/>
              <a:t>8</a:t>
            </a:fld>
            <a:endParaRPr lang="en-US"/>
          </a:p>
        </p:txBody>
      </p:sp>
    </p:spTree>
    <p:extLst>
      <p:ext uri="{BB962C8B-B14F-4D97-AF65-F5344CB8AC3E}">
        <p14:creationId xmlns:p14="http://schemas.microsoft.com/office/powerpoint/2010/main" val="1658129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5"/>
          </p:nvPr>
        </p:nvSpPr>
        <p:spPr/>
        <p:txBody>
          <a:bodyPr/>
          <a:lstStyle/>
          <a:p>
            <a:fld id="{4BE5DE82-CF29-044D-9158-06A811149881}" type="slidenum">
              <a:rPr lang="en-US" smtClean="0"/>
              <a:t>11</a:t>
            </a:fld>
            <a:endParaRPr lang="en-US"/>
          </a:p>
        </p:txBody>
      </p:sp>
    </p:spTree>
    <p:extLst>
      <p:ext uri="{BB962C8B-B14F-4D97-AF65-F5344CB8AC3E}">
        <p14:creationId xmlns:p14="http://schemas.microsoft.com/office/powerpoint/2010/main" val="2136625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5"/>
          </p:nvPr>
        </p:nvSpPr>
        <p:spPr/>
        <p:txBody>
          <a:bodyPr/>
          <a:lstStyle/>
          <a:p>
            <a:fld id="{4BE5DE82-CF29-044D-9158-06A811149881}" type="slidenum">
              <a:rPr lang="en-US" smtClean="0"/>
              <a:t>12</a:t>
            </a:fld>
            <a:endParaRPr lang="en-US"/>
          </a:p>
        </p:txBody>
      </p:sp>
    </p:spTree>
    <p:extLst>
      <p:ext uri="{BB962C8B-B14F-4D97-AF65-F5344CB8AC3E}">
        <p14:creationId xmlns:p14="http://schemas.microsoft.com/office/powerpoint/2010/main" val="3710726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E777E-834D-941B-BBEB-E2D1982308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E391B7-5DFB-2DF0-9E1C-2BBD1B02DD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437E97-61F4-F1E1-D259-4E4694BA830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6751038-BC22-DD7F-EDAD-F29B5E540870}"/>
              </a:ext>
            </a:extLst>
          </p:cNvPr>
          <p:cNvSpPr>
            <a:spLocks noGrp="1"/>
          </p:cNvSpPr>
          <p:nvPr>
            <p:ph type="sldNum" sz="quarter" idx="5"/>
          </p:nvPr>
        </p:nvSpPr>
        <p:spPr/>
        <p:txBody>
          <a:bodyPr/>
          <a:lstStyle/>
          <a:p>
            <a:fld id="{4BE5DE82-CF29-044D-9158-06A811149881}" type="slidenum">
              <a:rPr lang="en-US" smtClean="0"/>
              <a:t>13</a:t>
            </a:fld>
            <a:endParaRPr lang="en-US"/>
          </a:p>
        </p:txBody>
      </p:sp>
    </p:spTree>
    <p:extLst>
      <p:ext uri="{BB962C8B-B14F-4D97-AF65-F5344CB8AC3E}">
        <p14:creationId xmlns:p14="http://schemas.microsoft.com/office/powerpoint/2010/main" val="4247734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2C67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a:solidFill>
                  <a:schemeClr val="bg1"/>
                </a:solidFill>
                <a:effectLst/>
                <a:latin typeface="+mn-lt"/>
                <a:ea typeface="+mn-ea"/>
                <a:cs typeface="+mn-cs"/>
                <a:sym typeface="Quattrocento Sans"/>
              </a:rPr>
              <a:t>FONT TYPEFACE &amp; SIZE</a:t>
            </a:r>
            <a:endParaRPr lang="en-IE" sz="3600" baseline="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a:solidFill>
                  <a:schemeClr val="bg1"/>
                </a:solidFill>
                <a:effectLst/>
                <a:latin typeface="+mn-lt"/>
                <a:ea typeface="+mn-ea"/>
                <a:cs typeface="+mn-cs"/>
              </a:rPr>
              <a:t>PLEASE</a:t>
            </a:r>
            <a:r>
              <a:rPr lang="en-IE" sz="3000" b="0" i="0" u="none" strike="noStrike" kern="1200" baseline="0">
                <a:solidFill>
                  <a:schemeClr val="bg1"/>
                </a:solidFill>
                <a:effectLst/>
                <a:latin typeface="+mn-lt"/>
                <a:ea typeface="+mn-ea"/>
                <a:cs typeface="+mn-cs"/>
              </a:rPr>
              <a:t> ENSURE TO KEEP FONTS AS PER THE LAYOUT</a:t>
            </a:r>
            <a:endParaRPr lang="en-IE" sz="3000" b="0" i="0" u="none" strike="noStrike" kern="1200">
              <a:solidFill>
                <a:schemeClr val="bg1"/>
              </a:solidFill>
              <a:effectLst/>
              <a:latin typeface="+mn-lt"/>
              <a:ea typeface="+mn-ea"/>
              <a:cs typeface="+mn-cs"/>
            </a:endParaRPr>
          </a:p>
          <a:p>
            <a:pPr fontAlgn="base"/>
            <a:endParaRPr lang="en-IE" sz="3000" b="0" i="0" u="none" strike="noStrike" kern="120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a:solidFill>
                  <a:schemeClr val="bg1"/>
                </a:solidFill>
                <a:effectLst/>
                <a:latin typeface="+mn-lt"/>
                <a:ea typeface="+mn-ea"/>
                <a:cs typeface="+mn-cs"/>
              </a:rPr>
              <a:t>48 point </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Divider</a:t>
            </a:r>
            <a:r>
              <a:rPr lang="en-IE" sz="3000" b="0" i="0" u="none" strike="noStrike" kern="1200" baseline="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36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30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	</a:t>
            </a:r>
            <a:r>
              <a:rPr lang="en-IE" sz="3000" b="0" i="0" u="none" strike="noStrike" kern="1200" baseline="0">
                <a:solidFill>
                  <a:schemeClr val="bg1"/>
                </a:solidFill>
                <a:effectLst/>
                <a:latin typeface="+mn-lt"/>
                <a:ea typeface="+mn-ea"/>
                <a:cs typeface="+mn-cs"/>
              </a:rPr>
              <a:t>       </a:t>
            </a:r>
            <a:r>
              <a:rPr lang="en-IE" sz="3000" b="0" i="0" u="none" strike="noStrike" kern="120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24 point</a:t>
            </a:r>
            <a:r>
              <a:rPr lang="en-IE" sz="3000" b="0" i="0" u="none" strike="noStrike" kern="1200" baseline="0">
                <a:solidFill>
                  <a:schemeClr val="bg1"/>
                </a:solidFill>
                <a:effectLst/>
                <a:latin typeface="+mn-lt"/>
                <a:ea typeface="+mn-ea"/>
                <a:cs typeface="+mn-cs"/>
              </a:rPr>
              <a:t>  -  </a:t>
            </a:r>
            <a:r>
              <a:rPr lang="en-IE" sz="3000" b="0" i="0" u="none" strike="noStrike" kern="1200" baseline="0">
                <a:solidFill>
                  <a:schemeClr val="bg1"/>
                </a:solidFill>
                <a:effectLst/>
                <a:latin typeface="+mn-lt"/>
                <a:ea typeface="Quattrocento Sans"/>
                <a:cs typeface="Quattrocento Sans"/>
                <a:sym typeface="Quattrocento Sans"/>
              </a:rPr>
              <a:t>Main </a:t>
            </a:r>
            <a:r>
              <a:rPr lang="en-IE" sz="3000" b="0" i="0" u="none" strike="noStrike" kern="1200">
                <a:solidFill>
                  <a:schemeClr val="bg1"/>
                </a:solidFill>
                <a:effectLst/>
                <a:latin typeface="+mn-lt"/>
                <a:ea typeface="+mn-ea"/>
                <a:cs typeface="+mn-cs"/>
              </a:rPr>
              <a:t>Text Body </a:t>
            </a:r>
            <a:endParaRPr lang="en-US" sz="3000">
              <a:solidFill>
                <a:schemeClr val="bg1"/>
              </a:solidFill>
            </a:endParaRPr>
          </a:p>
          <a:p>
            <a:pPr fontAlgn="base"/>
            <a:endParaRPr lang="en-IE" sz="3000" b="0" i="0" u="none" strike="noStrike" kern="120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a:solidFill>
                  <a:schemeClr val="bg1"/>
                </a:solidFill>
                <a:effectLst/>
                <a:latin typeface="+mn-lt"/>
                <a:ea typeface="+mn-ea"/>
                <a:cs typeface="+mn-cs"/>
                <a:sym typeface="Quattrocento Sans"/>
              </a:rPr>
              <a:t>Plant Power </a:t>
            </a:r>
            <a:r>
              <a:rPr lang="en-IE" sz="2400" b="0" i="0" u="none" strike="noStrike" kern="1200" baseline="0">
                <a:solidFill>
                  <a:schemeClr val="bg1"/>
                </a:solidFill>
                <a:effectLst/>
                <a:latin typeface="+mn-lt"/>
                <a:ea typeface="+mn-ea"/>
                <a:cs typeface="+mn-cs"/>
                <a:sym typeface="Quattrocento Sans"/>
              </a:rPr>
              <a:t>PowerPoint is</a:t>
            </a:r>
            <a:r>
              <a:rPr lang="is-IS" sz="2400" b="0" i="0" u="none" strike="noStrike" kern="1200" baseline="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a:solidFill>
                <a:schemeClr val="bg1"/>
              </a:solidFill>
              <a:effectLst/>
              <a:latin typeface="+mn-lt"/>
              <a:ea typeface="+mn-ea"/>
              <a:cs typeface="+mn-cs"/>
              <a:sym typeface="Quattrocento Sans"/>
            </a:endParaRPr>
          </a:p>
          <a:p>
            <a:pPr fontAlgn="base"/>
            <a:endParaRPr lang="en-IE" sz="2400" b="0" i="0" u="none" strike="noStrike" kern="1200" baseline="0">
              <a:solidFill>
                <a:schemeClr val="bg1"/>
              </a:solidFill>
              <a:effectLst/>
              <a:latin typeface="+mn-lt"/>
              <a:ea typeface="+mn-ea"/>
              <a:cs typeface="+mn-cs"/>
              <a:sym typeface="Quattrocento Sans"/>
            </a:endParaRPr>
          </a:p>
          <a:p>
            <a:pPr fontAlgn="base"/>
            <a:r>
              <a:rPr lang="en-IE" sz="3600" b="1" i="1" baseline="0">
                <a:solidFill>
                  <a:schemeClr val="bg1"/>
                </a:solidFill>
                <a:latin typeface="+mn-lt"/>
                <a:ea typeface="Quattrocento Sans"/>
                <a:cs typeface="Quattrocento Sans"/>
                <a:sym typeface="Quattrocento Sans"/>
              </a:rPr>
              <a:t>Calibri</a:t>
            </a:r>
            <a:endParaRPr lang="en-IE" sz="3600" baseline="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rgbClr val="10B1A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rgbClr val="10B1A2"/>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rgbClr val="10B1A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0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442941" y="1353243"/>
            <a:ext cx="11371107" cy="465305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2C6756"/>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32688" y="189544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798381" y="443960"/>
            <a:ext cx="10595237" cy="803654"/>
          </a:xfrm>
          <a:prstGeom prst="rect">
            <a:avLst/>
          </a:prstGeom>
        </p:spPr>
        <p:txBody>
          <a:bodyPr>
            <a:noAutofit/>
          </a:bodyPr>
          <a:lstStyle>
            <a:lvl1pPr marL="0" indent="0" algn="l">
              <a:buNone/>
              <a:defRPr sz="3600" b="1" i="0">
                <a:solidFill>
                  <a:srgbClr val="75B543"/>
                </a:solidFill>
                <a:latin typeface="+mn-lt"/>
              </a:defRPr>
            </a:lvl1pPr>
          </a:lstStyle>
          <a:p>
            <a:pPr lvl="0"/>
            <a:r>
              <a:rPr lang="en-US"/>
              <a:t>Heading</a:t>
            </a:r>
          </a:p>
        </p:txBody>
      </p:sp>
    </p:spTree>
    <p:extLst>
      <p:ext uri="{BB962C8B-B14F-4D97-AF65-F5344CB8AC3E}">
        <p14:creationId xmlns:p14="http://schemas.microsoft.com/office/powerpoint/2010/main" val="480602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176238" y="343175"/>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2C6756"/>
          </a:solidFill>
          <a:ln w="3598" cap="flat">
            <a:noFill/>
            <a:prstDash val="solid"/>
            <a:miter/>
          </a:ln>
        </p:spPr>
        <p:txBody>
          <a:bodyPr rtlCol="0" anchor="ctr"/>
          <a:lstStyle/>
          <a:p>
            <a:endParaRPr lang="en-US" b="0" i="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r">
              <a:lnSpc>
                <a:spcPct val="100000"/>
              </a:lnSpc>
              <a:buNone/>
              <a:defRPr sz="2400" b="1" i="0">
                <a:solidFill>
                  <a:srgbClr val="75B543"/>
                </a:solidFill>
                <a:latin typeface="Calibri" panose="020F0502020204030204" pitchFamily="34" charset="0"/>
                <a:cs typeface="Calibri" panose="020F0502020204030204" pitchFamily="34" charset="0"/>
              </a:defRPr>
            </a:lvl1pPr>
          </a:lstStyle>
          <a:p>
            <a:pPr lvl="0"/>
            <a:r>
              <a:rPr lang="en-US"/>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270782" y="926436"/>
            <a:ext cx="1105664" cy="955625"/>
          </a:xfrm>
          <a:prstGeom prst="rect">
            <a:avLst/>
          </a:prstGeom>
          <a:noFill/>
        </p:spPr>
        <p:txBody>
          <a:bodyPr anchor="ctr">
            <a:noAutofit/>
          </a:bodyPr>
          <a:lstStyle>
            <a:lvl1pPr marL="0" indent="0" algn="r">
              <a:lnSpc>
                <a:spcPct val="130000"/>
              </a:lnSpc>
              <a:buNone/>
              <a:defRPr sz="6300" b="0" i="0">
                <a:solidFill>
                  <a:schemeClr val="bg1"/>
                </a:solidFill>
                <a:latin typeface="Calibri" panose="020F0502020204030204" pitchFamily="34" charset="0"/>
                <a:cs typeface="Calibri" panose="020F0502020204030204" pitchFamily="34" charset="0"/>
              </a:defRPr>
            </a:lvl1pPr>
          </a:lstStyle>
          <a:p>
            <a:pPr lvl="0"/>
            <a:r>
              <a:rPr lang="en-US"/>
              <a:t>01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r">
              <a:lnSpc>
                <a:spcPct val="100000"/>
              </a:lnSpc>
              <a:buNone/>
              <a:defRPr sz="2400" b="1" i="0">
                <a:solidFill>
                  <a:srgbClr val="75B543"/>
                </a:solidFill>
                <a:latin typeface="Calibri" panose="020F0502020204030204" pitchFamily="34" charset="0"/>
                <a:cs typeface="Calibri" panose="020F0502020204030204" pitchFamily="34" charset="0"/>
              </a:defRPr>
            </a:lvl1pPr>
          </a:lstStyle>
          <a:p>
            <a:pPr lvl="0"/>
            <a:r>
              <a:rPr lang="en-US"/>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270781" y="2849569"/>
            <a:ext cx="1105664" cy="955625"/>
          </a:xfrm>
          <a:prstGeom prst="rect">
            <a:avLst/>
          </a:prstGeom>
          <a:noFill/>
        </p:spPr>
        <p:txBody>
          <a:bodyPr anchor="ctr">
            <a:noAutofit/>
          </a:bodyPr>
          <a:lstStyle>
            <a:lvl1pPr marL="0" indent="0" algn="r">
              <a:lnSpc>
                <a:spcPct val="130000"/>
              </a:lnSpc>
              <a:buNone/>
              <a:defRPr sz="6300" b="0" i="0">
                <a:solidFill>
                  <a:schemeClr val="bg1"/>
                </a:solidFill>
                <a:latin typeface="Calibri" panose="020F0502020204030204" pitchFamily="34" charset="0"/>
                <a:cs typeface="Calibri" panose="020F0502020204030204" pitchFamily="34" charset="0"/>
              </a:defRPr>
            </a:lvl1pPr>
          </a:lstStyle>
          <a:p>
            <a:pPr lvl="0"/>
            <a:r>
              <a:rPr lang="en-US"/>
              <a:t>02</a:t>
            </a:r>
          </a:p>
        </p:txBody>
      </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r">
              <a:lnSpc>
                <a:spcPct val="100000"/>
              </a:lnSpc>
              <a:buNone/>
              <a:defRPr sz="2400" b="1" i="0">
                <a:solidFill>
                  <a:srgbClr val="75B543"/>
                </a:solidFill>
                <a:latin typeface="Calibri" panose="020F0502020204030204" pitchFamily="34" charset="0"/>
                <a:cs typeface="Calibri" panose="020F0502020204030204" pitchFamily="34" charset="0"/>
              </a:defRPr>
            </a:lvl1pPr>
          </a:lstStyle>
          <a:p>
            <a:pPr lvl="0"/>
            <a:r>
              <a:rPr lang="en-US"/>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286279" y="4713366"/>
            <a:ext cx="1105664" cy="955625"/>
          </a:xfrm>
          <a:prstGeom prst="rect">
            <a:avLst/>
          </a:prstGeom>
          <a:noFill/>
        </p:spPr>
        <p:txBody>
          <a:bodyPr anchor="ctr">
            <a:noAutofit/>
          </a:bodyPr>
          <a:lstStyle>
            <a:lvl1pPr marL="0" indent="0" algn="r">
              <a:lnSpc>
                <a:spcPct val="130000"/>
              </a:lnSpc>
              <a:buNone/>
              <a:defRPr sz="6300" b="0" i="0">
                <a:solidFill>
                  <a:schemeClr val="bg1"/>
                </a:solidFill>
                <a:latin typeface="Calibri" panose="020F0502020204030204" pitchFamily="34" charset="0"/>
                <a:cs typeface="Calibri" panose="020F0502020204030204" pitchFamily="34" charset="0"/>
              </a:defRPr>
            </a:lvl1pPr>
          </a:lstStyle>
          <a:p>
            <a:pPr lvl="0"/>
            <a:r>
              <a:rPr lang="en-US"/>
              <a:t>03</a:t>
            </a:r>
          </a:p>
        </p:txBody>
      </p:sp>
      <p:grpSp>
        <p:nvGrpSpPr>
          <p:cNvPr id="2" name="Group 1">
            <a:extLst>
              <a:ext uri="{FF2B5EF4-FFF2-40B4-BE49-F238E27FC236}">
                <a16:creationId xmlns:a16="http://schemas.microsoft.com/office/drawing/2014/main" id="{3907B889-B445-BA14-51DF-F25B8EE3061C}"/>
              </a:ext>
            </a:extLst>
          </p:cNvPr>
          <p:cNvGrpSpPr/>
          <p:nvPr userDrawn="1"/>
        </p:nvGrpSpPr>
        <p:grpSpPr>
          <a:xfrm>
            <a:off x="4054159" y="721803"/>
            <a:ext cx="7578908" cy="5461417"/>
            <a:chOff x="4054159" y="721803"/>
            <a:chExt cx="7578908" cy="5461417"/>
          </a:xfrm>
        </p:grpSpPr>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54160" y="2644936"/>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54159" y="3923423"/>
              <a:ext cx="0" cy="39600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69658" y="4311378"/>
              <a:ext cx="7547911" cy="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69658" y="4508733"/>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69657" y="5787220"/>
              <a:ext cx="0" cy="39600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85156" y="6175175"/>
              <a:ext cx="7547911" cy="0"/>
            </a:xfrm>
            <a:prstGeom prst="line">
              <a:avLst/>
            </a:prstGeom>
            <a:solidFill>
              <a:schemeClr val="tx1">
                <a:lumMod val="85000"/>
                <a:lumOff val="15000"/>
              </a:schemeClr>
            </a:solidFill>
            <a:ln w="28575">
              <a:solidFill>
                <a:srgbClr val="81CCB2"/>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96454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B4ADFE1-8FB8-3C49-B586-197053CCF892}"/>
              </a:ext>
            </a:extLst>
          </p:cNvPr>
          <p:cNvSpPr/>
          <p:nvPr userDrawn="1"/>
        </p:nvSpPr>
        <p:spPr>
          <a:xfrm>
            <a:off x="511444" y="453836"/>
            <a:ext cx="6033735"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2C6756"/>
          </a:solidFill>
          <a:ln w="3598" cap="flat">
            <a:noFill/>
            <a:prstDash val="solid"/>
            <a:miter/>
          </a:ln>
        </p:spPr>
        <p:txBody>
          <a:bodyPr rtlCol="0" anchor="ctr"/>
          <a:lstStyle/>
          <a:p>
            <a:endParaRPr lang="en-US" b="0" i="0">
              <a:latin typeface="Calibri" panose="020F0502020204030204" pitchFamily="34" charset="0"/>
            </a:endParaRPr>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7" y="2584411"/>
            <a:ext cx="4867011" cy="3025975"/>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sp>
        <p:nvSpPr>
          <p:cNvPr id="32" name="Picture Placeholder 2">
            <a:extLst>
              <a:ext uri="{FF2B5EF4-FFF2-40B4-BE49-F238E27FC236}">
                <a16:creationId xmlns:a16="http://schemas.microsoft.com/office/drawing/2014/main" id="{4EDE5ADC-BCE4-1B4C-AA43-CAA0D32703DC}"/>
              </a:ext>
            </a:extLst>
          </p:cNvPr>
          <p:cNvSpPr>
            <a:spLocks noGrp="1"/>
          </p:cNvSpPr>
          <p:nvPr>
            <p:ph type="pic" sz="quarter" idx="42"/>
          </p:nvPr>
        </p:nvSpPr>
        <p:spPr>
          <a:xfrm>
            <a:off x="6545263" y="1452563"/>
            <a:ext cx="5646737" cy="4656137"/>
          </a:xfrm>
          <a:prstGeom prst="rect">
            <a:avLst/>
          </a:prstGeom>
          <a:solidFill>
            <a:schemeClr val="bg1">
              <a:lumMod val="85000"/>
            </a:schemeClr>
          </a:solidFill>
        </p:spPr>
        <p:txBody>
          <a:bodyPr/>
          <a:lstStyle>
            <a:lvl1pPr>
              <a:defRPr sz="800"/>
            </a:lvl1pPr>
          </a:lstStyle>
          <a:p>
            <a:endParaRPr lang="en-US"/>
          </a:p>
        </p:txBody>
      </p:sp>
    </p:spTree>
    <p:extLst>
      <p:ext uri="{BB962C8B-B14F-4D97-AF65-F5344CB8AC3E}">
        <p14:creationId xmlns:p14="http://schemas.microsoft.com/office/powerpoint/2010/main" val="492094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hoto/Text Slide 02">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8CA3403D-C192-5644-849C-32E644D5A7C0}"/>
              </a:ext>
            </a:extLst>
          </p:cNvPr>
          <p:cNvSpPr/>
          <p:nvPr userDrawn="1"/>
        </p:nvSpPr>
        <p:spPr>
          <a:xfrm>
            <a:off x="0" y="-26994"/>
            <a:ext cx="6831849"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2C6756"/>
          </a:solidFill>
          <a:ln w="3060" cap="flat">
            <a:noFill/>
            <a:prstDash val="solid"/>
            <a:miter/>
          </a:ln>
        </p:spPr>
        <p:txBody>
          <a:bodyPr rtlCol="0" anchor="ctr"/>
          <a:lstStyle/>
          <a:p>
            <a:endParaRPr lang="en-US"/>
          </a:p>
        </p:txBody>
      </p:sp>
      <p:sp>
        <p:nvSpPr>
          <p:cNvPr id="9" name="Text Placeholder 17">
            <a:extLst>
              <a:ext uri="{FF2B5EF4-FFF2-40B4-BE49-F238E27FC236}">
                <a16:creationId xmlns:a16="http://schemas.microsoft.com/office/drawing/2014/main" id="{622A68D1-5AE8-7E11-DA82-9C790C552E84}"/>
              </a:ext>
            </a:extLst>
          </p:cNvPr>
          <p:cNvSpPr>
            <a:spLocks noGrp="1"/>
          </p:cNvSpPr>
          <p:nvPr>
            <p:ph type="body" sz="quarter" idx="18" hasCustomPrompt="1"/>
          </p:nvPr>
        </p:nvSpPr>
        <p:spPr>
          <a:xfrm>
            <a:off x="898357" y="2319301"/>
            <a:ext cx="4867011" cy="329108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1" name="Text Placeholder 23">
            <a:extLst>
              <a:ext uri="{FF2B5EF4-FFF2-40B4-BE49-F238E27FC236}">
                <a16:creationId xmlns:a16="http://schemas.microsoft.com/office/drawing/2014/main" id="{265F5D38-61FD-055C-33C8-7A819EDCE1A0}"/>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sp>
        <p:nvSpPr>
          <p:cNvPr id="12" name="Picture Placeholder 11">
            <a:extLst>
              <a:ext uri="{FF2B5EF4-FFF2-40B4-BE49-F238E27FC236}">
                <a16:creationId xmlns:a16="http://schemas.microsoft.com/office/drawing/2014/main" id="{BB8B1D65-693D-B390-4709-B8CB2911BA99}"/>
              </a:ext>
            </a:extLst>
          </p:cNvPr>
          <p:cNvSpPr>
            <a:spLocks noGrp="1"/>
          </p:cNvSpPr>
          <p:nvPr>
            <p:ph type="pic" sz="quarter" idx="42"/>
          </p:nvPr>
        </p:nvSpPr>
        <p:spPr>
          <a:xfrm>
            <a:off x="6426634" y="555663"/>
            <a:ext cx="5239644" cy="4704418"/>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a:p>
        </p:txBody>
      </p:sp>
    </p:spTree>
    <p:extLst>
      <p:ext uri="{BB962C8B-B14F-4D97-AF65-F5344CB8AC3E}">
        <p14:creationId xmlns:p14="http://schemas.microsoft.com/office/powerpoint/2010/main" val="42487976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22" name="Picture Placeholder 11">
            <a:extLst>
              <a:ext uri="{FF2B5EF4-FFF2-40B4-BE49-F238E27FC236}">
                <a16:creationId xmlns:a16="http://schemas.microsoft.com/office/drawing/2014/main" id="{141817D9-EF4F-5648-8536-69E23DB87BED}"/>
              </a:ext>
            </a:extLst>
          </p:cNvPr>
          <p:cNvSpPr>
            <a:spLocks noGrp="1"/>
          </p:cNvSpPr>
          <p:nvPr>
            <p:ph type="pic" sz="quarter" idx="42"/>
          </p:nvPr>
        </p:nvSpPr>
        <p:spPr>
          <a:xfrm>
            <a:off x="6333744" y="0"/>
            <a:ext cx="5239644" cy="4704418"/>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a:p>
        </p:txBody>
      </p:sp>
      <p:sp>
        <p:nvSpPr>
          <p:cNvPr id="6" name="Text Placeholder 17">
            <a:extLst>
              <a:ext uri="{FF2B5EF4-FFF2-40B4-BE49-F238E27FC236}">
                <a16:creationId xmlns:a16="http://schemas.microsoft.com/office/drawing/2014/main" id="{F2B89A3E-4C54-D5A9-474C-29813C5BD4C6}"/>
              </a:ext>
            </a:extLst>
          </p:cNvPr>
          <p:cNvSpPr>
            <a:spLocks noGrp="1"/>
          </p:cNvSpPr>
          <p:nvPr>
            <p:ph type="body" sz="quarter" idx="18" hasCustomPrompt="1"/>
          </p:nvPr>
        </p:nvSpPr>
        <p:spPr>
          <a:xfrm>
            <a:off x="856356" y="2428158"/>
            <a:ext cx="4867011" cy="3291086"/>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7" name="Text Placeholder 23">
            <a:extLst>
              <a:ext uri="{FF2B5EF4-FFF2-40B4-BE49-F238E27FC236}">
                <a16:creationId xmlns:a16="http://schemas.microsoft.com/office/drawing/2014/main" id="{99A41E16-FF66-BABE-7492-FC7CDD63E15B}"/>
              </a:ext>
            </a:extLst>
          </p:cNvPr>
          <p:cNvSpPr>
            <a:spLocks noGrp="1"/>
          </p:cNvSpPr>
          <p:nvPr>
            <p:ph type="body" sz="quarter" idx="16" hasCustomPrompt="1"/>
          </p:nvPr>
        </p:nvSpPr>
        <p:spPr>
          <a:xfrm>
            <a:off x="856357" y="999099"/>
            <a:ext cx="4990998" cy="992652"/>
          </a:xfrm>
          <a:prstGeom prst="rect">
            <a:avLst/>
          </a:prstGeom>
        </p:spPr>
        <p:txBody>
          <a:bodyPr>
            <a:noAutofit/>
          </a:bodyPr>
          <a:lstStyle>
            <a:lvl1pPr marL="0" indent="0" algn="l">
              <a:buNone/>
              <a:defRPr sz="3600" b="1" i="0">
                <a:solidFill>
                  <a:srgbClr val="75B543"/>
                </a:solidFill>
                <a:latin typeface="+mn-lt"/>
              </a:defRPr>
            </a:lvl1pPr>
          </a:lstStyle>
          <a:p>
            <a:pPr lvl="0"/>
            <a:r>
              <a:rPr lang="en-US"/>
              <a:t>Heading</a:t>
            </a:r>
          </a:p>
        </p:txBody>
      </p:sp>
    </p:spTree>
    <p:extLst>
      <p:ext uri="{BB962C8B-B14F-4D97-AF65-F5344CB8AC3E}">
        <p14:creationId xmlns:p14="http://schemas.microsoft.com/office/powerpoint/2010/main" val="649323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8EE16AB-BFF7-CBC5-6211-765BCE6776F1}"/>
              </a:ext>
            </a:extLst>
          </p:cNvPr>
          <p:cNvGrpSpPr/>
          <p:nvPr userDrawn="1"/>
        </p:nvGrpSpPr>
        <p:grpSpPr>
          <a:xfrm>
            <a:off x="10236899" y="164593"/>
            <a:ext cx="1638786" cy="3803904"/>
            <a:chOff x="4413794" y="4725223"/>
            <a:chExt cx="421607" cy="978622"/>
          </a:xfrm>
        </p:grpSpPr>
        <p:grpSp>
          <p:nvGrpSpPr>
            <p:cNvPr id="5" name="Graphic 2">
              <a:extLst>
                <a:ext uri="{FF2B5EF4-FFF2-40B4-BE49-F238E27FC236}">
                  <a16:creationId xmlns:a16="http://schemas.microsoft.com/office/drawing/2014/main" id="{8C730DED-AE4A-61F2-3769-DE260BA404B0}"/>
                </a:ext>
              </a:extLst>
            </p:cNvPr>
            <p:cNvGrpSpPr/>
            <p:nvPr/>
          </p:nvGrpSpPr>
          <p:grpSpPr>
            <a:xfrm>
              <a:off x="4413794" y="4757590"/>
              <a:ext cx="421607" cy="535957"/>
              <a:chOff x="4413794" y="4757590"/>
              <a:chExt cx="421607" cy="535957"/>
            </a:xfrm>
            <a:solidFill>
              <a:srgbClr val="75B543"/>
            </a:solidFill>
          </p:grpSpPr>
          <p:sp>
            <p:nvSpPr>
              <p:cNvPr id="19" name="Freeform 18">
                <a:extLst>
                  <a:ext uri="{FF2B5EF4-FFF2-40B4-BE49-F238E27FC236}">
                    <a16:creationId xmlns:a16="http://schemas.microsoft.com/office/drawing/2014/main" id="{ECE06773-925A-B0EE-566A-D51A79AF53EF}"/>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solidFill>
                <a:srgbClr val="75B543"/>
              </a:solidFill>
              <a:ln w="950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162B808C-3817-D6D4-D03F-E3C6E1204D72}"/>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solidFill>
                <a:srgbClr val="75B543"/>
              </a:solidFill>
              <a:ln w="9502" cap="flat">
                <a:noFill/>
                <a:prstDash val="solid"/>
                <a:miter/>
              </a:ln>
            </p:spPr>
            <p:txBody>
              <a:bodyPr rtlCol="0" anchor="ctr"/>
              <a:lstStyle/>
              <a:p>
                <a:endParaRPr lang="en-US"/>
              </a:p>
            </p:txBody>
          </p:sp>
        </p:grpSp>
        <p:grpSp>
          <p:nvGrpSpPr>
            <p:cNvPr id="6" name="Graphic 2">
              <a:extLst>
                <a:ext uri="{FF2B5EF4-FFF2-40B4-BE49-F238E27FC236}">
                  <a16:creationId xmlns:a16="http://schemas.microsoft.com/office/drawing/2014/main" id="{ECD548FD-9E05-5F71-98D8-9E1B09188BF3}"/>
                </a:ext>
              </a:extLst>
            </p:cNvPr>
            <p:cNvGrpSpPr/>
            <p:nvPr/>
          </p:nvGrpSpPr>
          <p:grpSpPr>
            <a:xfrm>
              <a:off x="4539076" y="4725223"/>
              <a:ext cx="126381" cy="222760"/>
              <a:chOff x="4539076" y="4725223"/>
              <a:chExt cx="126381" cy="222760"/>
            </a:xfrm>
            <a:solidFill>
              <a:srgbClr val="81CCB2"/>
            </a:solidFill>
          </p:grpSpPr>
          <p:sp>
            <p:nvSpPr>
              <p:cNvPr id="15" name="Freeform 14">
                <a:extLst>
                  <a:ext uri="{FF2B5EF4-FFF2-40B4-BE49-F238E27FC236}">
                    <a16:creationId xmlns:a16="http://schemas.microsoft.com/office/drawing/2014/main" id="{75154C87-A2B3-6296-808F-D91034A59A4D}"/>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solidFill>
                <a:srgbClr val="81CCB2"/>
              </a:solidFill>
              <a:ln w="950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9370AB55-FBD3-FB6D-CEE7-934134DAD827}"/>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solidFill>
                <a:srgbClr val="81CCB2"/>
              </a:solidFill>
              <a:ln w="9502"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E3764E88-D41A-824E-9F06-8D23F5C0AAB6}"/>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solidFill>
                <a:srgbClr val="81CCB2"/>
              </a:solidFill>
              <a:ln w="9502"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EEFDB6ED-9CD8-E95E-04A1-D592BD276A0B}"/>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solidFill>
                <a:srgbClr val="81CCB2"/>
              </a:solidFill>
              <a:ln w="9502" cap="flat">
                <a:noFill/>
                <a:prstDash val="solid"/>
                <a:miter/>
              </a:ln>
            </p:spPr>
            <p:txBody>
              <a:bodyPr rtlCol="0" anchor="ctr"/>
              <a:lstStyle/>
              <a:p>
                <a:endParaRPr lang="en-US"/>
              </a:p>
            </p:txBody>
          </p:sp>
        </p:grpSp>
        <p:sp>
          <p:nvSpPr>
            <p:cNvPr id="7" name="Freeform 6">
              <a:extLst>
                <a:ext uri="{FF2B5EF4-FFF2-40B4-BE49-F238E27FC236}">
                  <a16:creationId xmlns:a16="http://schemas.microsoft.com/office/drawing/2014/main" id="{66079BC4-A799-0902-25B3-18CB5800F686}"/>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solidFill>
              <a:srgbClr val="2C6756"/>
            </a:solidFill>
            <a:ln w="950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03CBD470-5F0C-8576-C84D-C616B6F4D103}"/>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solidFill>
              <a:srgbClr val="2C6756"/>
            </a:solidFill>
            <a:ln w="9502" cap="flat">
              <a:noFill/>
              <a:prstDash val="solid"/>
              <a:miter/>
            </a:ln>
          </p:spPr>
          <p:txBody>
            <a:bodyPr rtlCol="0" anchor="ctr"/>
            <a:lstStyle/>
            <a:p>
              <a:endParaRPr lang="en-US"/>
            </a:p>
          </p:txBody>
        </p:sp>
      </p:grpSp>
      <p:pic>
        <p:nvPicPr>
          <p:cNvPr id="12" name="Picture 11">
            <a:extLst>
              <a:ext uri="{FF2B5EF4-FFF2-40B4-BE49-F238E27FC236}">
                <a16:creationId xmlns:a16="http://schemas.microsoft.com/office/drawing/2014/main" id="{27278AC8-9627-2E4F-865B-D5B6A7F0C215}"/>
              </a:ext>
            </a:extLst>
          </p:cNvPr>
          <p:cNvPicPr>
            <a:picLocks noChangeAspect="1"/>
          </p:cNvPicPr>
          <p:nvPr userDrawn="1"/>
        </p:nvPicPr>
        <p:blipFill rotWithShape="1">
          <a:blip r:embed="rId2"/>
          <a:srcRect l="-18315" t="15976" r="29196" b="11083"/>
          <a:stretch/>
        </p:blipFill>
        <p:spPr>
          <a:xfrm>
            <a:off x="3752900" y="1247613"/>
            <a:ext cx="8439100" cy="5375657"/>
          </a:xfrm>
          <a:prstGeom prst="rect">
            <a:avLst/>
          </a:prstGeom>
        </p:spPr>
      </p:pic>
      <p:sp>
        <p:nvSpPr>
          <p:cNvPr id="13" name="Picture Placeholder 17">
            <a:extLst>
              <a:ext uri="{FF2B5EF4-FFF2-40B4-BE49-F238E27FC236}">
                <a16:creationId xmlns:a16="http://schemas.microsoft.com/office/drawing/2014/main" id="{2E6FA9F7-0C1A-7347-A781-77BB594AB062}"/>
              </a:ext>
            </a:extLst>
          </p:cNvPr>
          <p:cNvSpPr>
            <a:spLocks noGrp="1"/>
          </p:cNvSpPr>
          <p:nvPr>
            <p:ph type="pic" sz="quarter" idx="10"/>
          </p:nvPr>
        </p:nvSpPr>
        <p:spPr>
          <a:xfrm>
            <a:off x="7061200" y="1420553"/>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sp>
        <p:nvSpPr>
          <p:cNvPr id="2" name="Text Placeholder 17">
            <a:extLst>
              <a:ext uri="{FF2B5EF4-FFF2-40B4-BE49-F238E27FC236}">
                <a16:creationId xmlns:a16="http://schemas.microsoft.com/office/drawing/2014/main" id="{3864577F-1943-D509-E782-7256A6A3A7D9}"/>
              </a:ext>
            </a:extLst>
          </p:cNvPr>
          <p:cNvSpPr>
            <a:spLocks noGrp="1"/>
          </p:cNvSpPr>
          <p:nvPr>
            <p:ph type="body" sz="quarter" idx="18" hasCustomPrompt="1"/>
          </p:nvPr>
        </p:nvSpPr>
        <p:spPr>
          <a:xfrm>
            <a:off x="835671" y="2319301"/>
            <a:ext cx="5418825" cy="3291086"/>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B6CCAE4E-58FE-018D-346A-9BC3F912E5E0}"/>
              </a:ext>
            </a:extLst>
          </p:cNvPr>
          <p:cNvSpPr>
            <a:spLocks noGrp="1"/>
          </p:cNvSpPr>
          <p:nvPr>
            <p:ph type="body" sz="quarter" idx="16" hasCustomPrompt="1"/>
          </p:nvPr>
        </p:nvSpPr>
        <p:spPr>
          <a:xfrm>
            <a:off x="835671" y="1104338"/>
            <a:ext cx="5332964" cy="992652"/>
          </a:xfrm>
          <a:prstGeom prst="rect">
            <a:avLst/>
          </a:prstGeom>
        </p:spPr>
        <p:txBody>
          <a:bodyPr>
            <a:noAutofit/>
          </a:bodyPr>
          <a:lstStyle>
            <a:lvl1pPr marL="0" indent="0" algn="l">
              <a:buNone/>
              <a:defRPr sz="3600" b="1" i="0">
                <a:solidFill>
                  <a:srgbClr val="75B543"/>
                </a:solidFill>
                <a:latin typeface="+mn-lt"/>
              </a:defRPr>
            </a:lvl1pPr>
          </a:lstStyle>
          <a:p>
            <a:pPr lvl="0"/>
            <a:r>
              <a:rPr lang="en-US"/>
              <a:t>Heading</a:t>
            </a:r>
          </a:p>
        </p:txBody>
      </p:sp>
    </p:spTree>
    <p:extLst>
      <p:ext uri="{BB962C8B-B14F-4D97-AF65-F5344CB8AC3E}">
        <p14:creationId xmlns:p14="http://schemas.microsoft.com/office/powerpoint/2010/main" val="956642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35671" y="2319301"/>
            <a:ext cx="7215652" cy="3291086"/>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0" y="1104338"/>
            <a:ext cx="7101321" cy="992652"/>
          </a:xfrm>
          <a:prstGeom prst="rect">
            <a:avLst/>
          </a:prstGeom>
        </p:spPr>
        <p:txBody>
          <a:bodyPr>
            <a:noAutofit/>
          </a:bodyPr>
          <a:lstStyle>
            <a:lvl1pPr marL="0" indent="0" algn="l">
              <a:buNone/>
              <a:defRPr sz="3600" b="1" i="0">
                <a:solidFill>
                  <a:srgbClr val="75B543"/>
                </a:solidFill>
                <a:latin typeface="+mn-lt"/>
              </a:defRPr>
            </a:lvl1pPr>
          </a:lstStyle>
          <a:p>
            <a:pPr lvl="0"/>
            <a:r>
              <a:rPr lang="en-US"/>
              <a:t>Heading</a:t>
            </a:r>
          </a:p>
        </p:txBody>
      </p:sp>
      <p:grpSp>
        <p:nvGrpSpPr>
          <p:cNvPr id="2" name="Group 1">
            <a:extLst>
              <a:ext uri="{FF2B5EF4-FFF2-40B4-BE49-F238E27FC236}">
                <a16:creationId xmlns:a16="http://schemas.microsoft.com/office/drawing/2014/main" id="{4CA09265-0D77-D495-F471-C32C09E33903}"/>
              </a:ext>
            </a:extLst>
          </p:cNvPr>
          <p:cNvGrpSpPr/>
          <p:nvPr userDrawn="1"/>
        </p:nvGrpSpPr>
        <p:grpSpPr>
          <a:xfrm>
            <a:off x="10236899" y="164589"/>
            <a:ext cx="1638786" cy="2209075"/>
            <a:chOff x="4413794" y="4725223"/>
            <a:chExt cx="421607" cy="568324"/>
          </a:xfrm>
        </p:grpSpPr>
        <p:grpSp>
          <p:nvGrpSpPr>
            <p:cNvPr id="3" name="Graphic 2">
              <a:extLst>
                <a:ext uri="{FF2B5EF4-FFF2-40B4-BE49-F238E27FC236}">
                  <a16:creationId xmlns:a16="http://schemas.microsoft.com/office/drawing/2014/main" id="{D33DB547-18AA-05B4-B318-A73AC40F69E2}"/>
                </a:ext>
              </a:extLst>
            </p:cNvPr>
            <p:cNvGrpSpPr/>
            <p:nvPr/>
          </p:nvGrpSpPr>
          <p:grpSpPr>
            <a:xfrm>
              <a:off x="4413794" y="4757590"/>
              <a:ext cx="421607" cy="535957"/>
              <a:chOff x="4413794" y="4757590"/>
              <a:chExt cx="421607" cy="535957"/>
            </a:xfrm>
            <a:solidFill>
              <a:srgbClr val="75B543"/>
            </a:solidFill>
          </p:grpSpPr>
          <p:sp>
            <p:nvSpPr>
              <p:cNvPr id="11" name="Freeform 10">
                <a:extLst>
                  <a:ext uri="{FF2B5EF4-FFF2-40B4-BE49-F238E27FC236}">
                    <a16:creationId xmlns:a16="http://schemas.microsoft.com/office/drawing/2014/main" id="{FB8D5E10-B25D-5789-08B0-408ED409A203}"/>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solidFill>
                <a:srgbClr val="75B543"/>
              </a:solid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DC413562-EEEB-0F00-D256-7F6CDDBF220A}"/>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solidFill>
                <a:srgbClr val="75B543"/>
              </a:solidFill>
              <a:ln w="9502" cap="flat">
                <a:noFill/>
                <a:prstDash val="solid"/>
                <a:miter/>
              </a:ln>
            </p:spPr>
            <p:txBody>
              <a:bodyPr rtlCol="0" anchor="ctr"/>
              <a:lstStyle/>
              <a:p>
                <a:endParaRPr lang="en-US"/>
              </a:p>
            </p:txBody>
          </p:sp>
        </p:grpSp>
        <p:grpSp>
          <p:nvGrpSpPr>
            <p:cNvPr id="4" name="Graphic 2">
              <a:extLst>
                <a:ext uri="{FF2B5EF4-FFF2-40B4-BE49-F238E27FC236}">
                  <a16:creationId xmlns:a16="http://schemas.microsoft.com/office/drawing/2014/main" id="{AC03E805-3016-824B-BEBC-F9866A416494}"/>
                </a:ext>
              </a:extLst>
            </p:cNvPr>
            <p:cNvGrpSpPr/>
            <p:nvPr/>
          </p:nvGrpSpPr>
          <p:grpSpPr>
            <a:xfrm>
              <a:off x="4539076" y="4725223"/>
              <a:ext cx="126381" cy="222760"/>
              <a:chOff x="4539076" y="4725223"/>
              <a:chExt cx="126381" cy="222760"/>
            </a:xfrm>
            <a:solidFill>
              <a:srgbClr val="81CCB2"/>
            </a:solidFill>
          </p:grpSpPr>
          <p:sp>
            <p:nvSpPr>
              <p:cNvPr id="7" name="Freeform 6">
                <a:extLst>
                  <a:ext uri="{FF2B5EF4-FFF2-40B4-BE49-F238E27FC236}">
                    <a16:creationId xmlns:a16="http://schemas.microsoft.com/office/drawing/2014/main" id="{A492CE0E-E1FF-9BEA-21B8-C7CE8CE89066}"/>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solidFill>
                <a:srgbClr val="81CCB2"/>
              </a:solidFill>
              <a:ln w="950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AF0645E4-645D-B7F2-6B03-DD44E434B425}"/>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solidFill>
                <a:srgbClr val="81CCB2"/>
              </a:solidFill>
              <a:ln w="9502"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90114582-B200-7273-6366-C3DB48874D21}"/>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solidFill>
                <a:srgbClr val="81CCB2"/>
              </a:solidFill>
              <a:ln w="950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FA16F48A-F58D-8DF6-1264-43983A4788B2}"/>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solidFill>
                <a:srgbClr val="81CCB2"/>
              </a:solidFill>
              <a:ln w="9502" cap="flat">
                <a:noFill/>
                <a:prstDash val="solid"/>
                <a:miter/>
              </a:ln>
            </p:spPr>
            <p:txBody>
              <a:bodyPr rtlCol="0" anchor="ctr"/>
              <a:lstStyle/>
              <a:p>
                <a:endParaRPr lang="en-US"/>
              </a:p>
            </p:txBody>
          </p:sp>
        </p:grpSp>
      </p:grpSp>
      <p:pic>
        <p:nvPicPr>
          <p:cNvPr id="15" name="Picture 14" descr="iPhone6_mockup_front_white.png">
            <a:extLst>
              <a:ext uri="{FF2B5EF4-FFF2-40B4-BE49-F238E27FC236}">
                <a16:creationId xmlns:a16="http://schemas.microsoft.com/office/drawing/2014/main" id="{D17DCA28-D898-0F70-60E9-F33A7FA38D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33154" y="453836"/>
            <a:ext cx="4094254" cy="6404164"/>
          </a:xfrm>
          <a:prstGeom prst="rect">
            <a:avLst/>
          </a:prstGeom>
        </p:spPr>
      </p:pic>
      <p:sp>
        <p:nvSpPr>
          <p:cNvPr id="17" name="Picture Placeholder 17">
            <a:extLst>
              <a:ext uri="{FF2B5EF4-FFF2-40B4-BE49-F238E27FC236}">
                <a16:creationId xmlns:a16="http://schemas.microsoft.com/office/drawing/2014/main" id="{9EC03C65-C18C-B770-7BB4-A4DA9DC96F22}"/>
              </a:ext>
            </a:extLst>
          </p:cNvPr>
          <p:cNvSpPr>
            <a:spLocks noGrp="1"/>
          </p:cNvSpPr>
          <p:nvPr>
            <p:ph type="pic" sz="quarter" idx="10"/>
          </p:nvPr>
        </p:nvSpPr>
        <p:spPr>
          <a:xfrm>
            <a:off x="8747610" y="1473613"/>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spTree>
    <p:extLst>
      <p:ext uri="{BB962C8B-B14F-4D97-AF65-F5344CB8AC3E}">
        <p14:creationId xmlns:p14="http://schemas.microsoft.com/office/powerpoint/2010/main" val="41087756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133" name="Freeform 132">
            <a:extLst>
              <a:ext uri="{FF2B5EF4-FFF2-40B4-BE49-F238E27FC236}">
                <a16:creationId xmlns:a16="http://schemas.microsoft.com/office/drawing/2014/main" id="{2B14C31C-4EBD-0345-9B9E-CA4976147702}"/>
              </a:ext>
            </a:extLst>
          </p:cNvPr>
          <p:cNvSpPr/>
          <p:nvPr userDrawn="1"/>
        </p:nvSpPr>
        <p:spPr>
          <a:xfrm>
            <a:off x="417724" y="2430532"/>
            <a:ext cx="11356551" cy="306978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solidFill>
            <a:srgbClr val="2C6756"/>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969827" y="3830826"/>
            <a:ext cx="3195486" cy="731140"/>
          </a:xfrm>
          <a:prstGeom prst="rect">
            <a:avLst/>
          </a:prstGeom>
        </p:spPr>
        <p:txBody>
          <a:bodyPr anchor="ctr">
            <a:normAutofit/>
          </a:bodyPr>
          <a:lstStyle>
            <a:lvl1pPr marL="0" indent="0" algn="l">
              <a:buNone/>
              <a:defRPr sz="2800" baseline="0">
                <a:solidFill>
                  <a:schemeClr val="bg1"/>
                </a:solidFill>
                <a:latin typeface="+mn-lt"/>
              </a:defRPr>
            </a:lvl1pPr>
          </a:lstStyle>
          <a:p>
            <a:pPr lvl="0"/>
            <a:r>
              <a:rPr lang="en-US"/>
              <a:t>Any </a:t>
            </a:r>
            <a:r>
              <a:rPr lang="en-US" err="1"/>
              <a:t>Questionas</a:t>
            </a:r>
            <a:r>
              <a:rPr lang="en-US"/>
              <a:t>?</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969827" y="3021250"/>
            <a:ext cx="4845757" cy="837258"/>
          </a:xfrm>
          <a:prstGeom prst="rect">
            <a:avLst/>
          </a:prstGeom>
        </p:spPr>
        <p:txBody>
          <a:bodyPr anchor="ctr">
            <a:normAutofit/>
          </a:bodyPr>
          <a:lstStyle>
            <a:lvl1pPr marL="0" indent="0" algn="l">
              <a:buNone/>
              <a:defRPr sz="5000" b="1" baseline="0">
                <a:solidFill>
                  <a:schemeClr val="bg1"/>
                </a:solidFill>
                <a:latin typeface="+mn-lt"/>
              </a:defRPr>
            </a:lvl1pPr>
          </a:lstStyle>
          <a:p>
            <a:pPr lvl="0"/>
            <a:r>
              <a:rPr lang="en-US"/>
              <a:t>Thank You</a:t>
            </a:r>
          </a:p>
        </p:txBody>
      </p:sp>
      <p:sp>
        <p:nvSpPr>
          <p:cNvPr id="199" name="Freeform 198">
            <a:extLst>
              <a:ext uri="{FF2B5EF4-FFF2-40B4-BE49-F238E27FC236}">
                <a16:creationId xmlns:a16="http://schemas.microsoft.com/office/drawing/2014/main" id="{B3373C8E-B134-D9FC-5B31-DCF206000F0A}"/>
              </a:ext>
            </a:extLst>
          </p:cNvPr>
          <p:cNvSpPr/>
          <p:nvPr userDrawn="1"/>
        </p:nvSpPr>
        <p:spPr>
          <a:xfrm rot="10800000">
            <a:off x="0" y="4973821"/>
            <a:ext cx="4909076" cy="727928"/>
          </a:xfrm>
          <a:custGeom>
            <a:avLst/>
            <a:gdLst>
              <a:gd name="connsiteX0" fmla="*/ 4909076 w 4909076"/>
              <a:gd name="connsiteY0" fmla="*/ 727928 h 727928"/>
              <a:gd name="connsiteX1" fmla="*/ 393787 w 4909076"/>
              <a:gd name="connsiteY1" fmla="*/ 727928 h 727928"/>
              <a:gd name="connsiteX2" fmla="*/ 0 w 4909076"/>
              <a:gd name="connsiteY2" fmla="*/ 334050 h 727928"/>
              <a:gd name="connsiteX3" fmla="*/ 0 w 4909076"/>
              <a:gd name="connsiteY3" fmla="*/ 0 h 727928"/>
              <a:gd name="connsiteX4" fmla="*/ 4909076 w 4909076"/>
              <a:gd name="connsiteY4" fmla="*/ 0 h 727928"/>
              <a:gd name="connsiteX5" fmla="*/ 4909076 w 4909076"/>
              <a:gd name="connsiteY5" fmla="*/ 727928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9076" h="727928">
                <a:moveTo>
                  <a:pt x="4909076" y="727928"/>
                </a:moveTo>
                <a:lnTo>
                  <a:pt x="393787" y="727928"/>
                </a:lnTo>
                <a:cubicBezTo>
                  <a:pt x="176954" y="727928"/>
                  <a:pt x="0" y="550932"/>
                  <a:pt x="0" y="334050"/>
                </a:cubicBezTo>
                <a:lnTo>
                  <a:pt x="0" y="0"/>
                </a:lnTo>
                <a:lnTo>
                  <a:pt x="4909076" y="0"/>
                </a:lnTo>
                <a:lnTo>
                  <a:pt x="4909076" y="727928"/>
                </a:lnTo>
                <a:close/>
              </a:path>
            </a:pathLst>
          </a:custGeom>
          <a:solidFill>
            <a:srgbClr val="75B543"/>
          </a:solidFill>
          <a:ln w="24491" cap="flat">
            <a:noFill/>
            <a:prstDash val="solid"/>
            <a:miter/>
          </a:ln>
        </p:spPr>
        <p:txBody>
          <a:bodyPr wrap="square" rtlCol="0" anchor="ctr">
            <a:noAutofit/>
          </a:bodyPr>
          <a:lstStyle/>
          <a:p>
            <a:endParaRPr lang="en-US"/>
          </a:p>
        </p:txBody>
      </p:sp>
      <p:sp>
        <p:nvSpPr>
          <p:cNvPr id="202" name="Text Placeholder 23">
            <a:extLst>
              <a:ext uri="{FF2B5EF4-FFF2-40B4-BE49-F238E27FC236}">
                <a16:creationId xmlns:a16="http://schemas.microsoft.com/office/drawing/2014/main" id="{8C2F8A31-621F-7CB6-4E35-9FC69E7E5147}"/>
              </a:ext>
            </a:extLst>
          </p:cNvPr>
          <p:cNvSpPr>
            <a:spLocks noGrp="1"/>
          </p:cNvSpPr>
          <p:nvPr>
            <p:ph type="body" sz="quarter" idx="21" hasCustomPrompt="1"/>
          </p:nvPr>
        </p:nvSpPr>
        <p:spPr>
          <a:xfrm>
            <a:off x="836161" y="4998291"/>
            <a:ext cx="3195486" cy="731140"/>
          </a:xfrm>
          <a:prstGeom prst="rect">
            <a:avLst/>
          </a:prstGeom>
        </p:spPr>
        <p:txBody>
          <a:bodyPr anchor="ctr">
            <a:normAutofit/>
          </a:bodyPr>
          <a:lstStyle>
            <a:lvl1pPr marL="0" indent="0" algn="l">
              <a:buNone/>
              <a:defRPr sz="2800" baseline="0">
                <a:solidFill>
                  <a:schemeClr val="bg1"/>
                </a:solidFill>
                <a:latin typeface="+mn-lt"/>
              </a:defRPr>
            </a:lvl1pPr>
          </a:lstStyle>
          <a:p>
            <a:pPr lvl="0"/>
            <a:r>
              <a:rPr lang="en-US" err="1"/>
              <a:t>www.website.eu</a:t>
            </a:r>
            <a:endParaRPr lang="en-US"/>
          </a:p>
        </p:txBody>
      </p:sp>
      <p:pic>
        <p:nvPicPr>
          <p:cNvPr id="2" name="Picture 1">
            <a:extLst>
              <a:ext uri="{FF2B5EF4-FFF2-40B4-BE49-F238E27FC236}">
                <a16:creationId xmlns:a16="http://schemas.microsoft.com/office/drawing/2014/main" id="{FD9669D4-D778-09EA-A223-BBD94C454119}"/>
              </a:ext>
            </a:extLst>
          </p:cNvPr>
          <p:cNvPicPr>
            <a:picLocks noChangeAspect="1"/>
          </p:cNvPicPr>
          <p:nvPr userDrawn="1"/>
        </p:nvPicPr>
        <p:blipFill>
          <a:blip r:embed="rId2"/>
          <a:stretch>
            <a:fillRect/>
          </a:stretch>
        </p:blipFill>
        <p:spPr>
          <a:xfrm>
            <a:off x="8063423" y="184427"/>
            <a:ext cx="3347109" cy="1980629"/>
          </a:xfrm>
          <a:prstGeom prst="rect">
            <a:avLst/>
          </a:prstGeom>
        </p:spPr>
      </p:pic>
      <p:pic>
        <p:nvPicPr>
          <p:cNvPr id="3" name="Picture 2" descr="Co-funded by the European Union logo in png for web usage">
            <a:extLst>
              <a:ext uri="{FF2B5EF4-FFF2-40B4-BE49-F238E27FC236}">
                <a16:creationId xmlns:a16="http://schemas.microsoft.com/office/drawing/2014/main" id="{287DD4A6-00FF-C1BD-5E67-D173B7EE588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9983" y="6007313"/>
            <a:ext cx="2160286" cy="451290"/>
          </a:xfrm>
          <a:prstGeom prst="rect">
            <a:avLst/>
          </a:prstGeom>
          <a:noFill/>
          <a:ln>
            <a:noFill/>
          </a:ln>
        </p:spPr>
      </p:pic>
    </p:spTree>
    <p:extLst>
      <p:ext uri="{BB962C8B-B14F-4D97-AF65-F5344CB8AC3E}">
        <p14:creationId xmlns:p14="http://schemas.microsoft.com/office/powerpoint/2010/main" val="309706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3438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01">
    <p:spTree>
      <p:nvGrpSpPr>
        <p:cNvPr id="1" name=""/>
        <p:cNvGrpSpPr/>
        <p:nvPr/>
      </p:nvGrpSpPr>
      <p:grpSpPr>
        <a:xfrm>
          <a:off x="0" y="0"/>
          <a:ext cx="0" cy="0"/>
          <a:chOff x="0" y="0"/>
          <a:chExt cx="0" cy="0"/>
        </a:xfrm>
      </p:grpSpPr>
      <p:sp>
        <p:nvSpPr>
          <p:cNvPr id="178" name="Freeform 177">
            <a:extLst>
              <a:ext uri="{FF2B5EF4-FFF2-40B4-BE49-F238E27FC236}">
                <a16:creationId xmlns:a16="http://schemas.microsoft.com/office/drawing/2014/main" id="{D3659C8F-DA1E-110E-3A20-DD6AD07FC5C5}"/>
              </a:ext>
            </a:extLst>
          </p:cNvPr>
          <p:cNvSpPr/>
          <p:nvPr userDrawn="1"/>
        </p:nvSpPr>
        <p:spPr>
          <a:xfrm>
            <a:off x="0" y="2979174"/>
            <a:ext cx="12172692" cy="290804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2C6756"/>
          </a:solidFill>
          <a:ln w="30808" cap="flat">
            <a:noFill/>
            <a:prstDash val="solid"/>
            <a:miter/>
          </a:ln>
        </p:spPr>
        <p:txBody>
          <a:bodyPr rtlCol="0" anchor="ctr"/>
          <a:lstStyle/>
          <a:p>
            <a:endParaRPr lang="en-US" sz="2069"/>
          </a:p>
        </p:txBody>
      </p:sp>
      <p:sp>
        <p:nvSpPr>
          <p:cNvPr id="179" name="Text Placeholder 32">
            <a:extLst>
              <a:ext uri="{FF2B5EF4-FFF2-40B4-BE49-F238E27FC236}">
                <a16:creationId xmlns:a16="http://schemas.microsoft.com/office/drawing/2014/main" id="{8203FC12-B9A3-8C1B-21A1-30DB322BD123}"/>
              </a:ext>
            </a:extLst>
          </p:cNvPr>
          <p:cNvSpPr>
            <a:spLocks noGrp="1"/>
          </p:cNvSpPr>
          <p:nvPr>
            <p:ph type="body" sz="quarter" idx="16" hasCustomPrompt="1"/>
          </p:nvPr>
        </p:nvSpPr>
        <p:spPr>
          <a:xfrm>
            <a:off x="576692" y="4062591"/>
            <a:ext cx="3354126" cy="1008397"/>
          </a:xfrm>
          <a:prstGeom prst="rect">
            <a:avLst/>
          </a:prstGeom>
        </p:spPr>
        <p:txBody>
          <a:bodyPr anchor="t">
            <a:noAutofit/>
          </a:bodyPr>
          <a:lstStyle>
            <a:lvl1pPr marL="0" indent="0" algn="l">
              <a:lnSpc>
                <a:spcPts val="3954"/>
              </a:lnSpc>
              <a:spcBef>
                <a:spcPts val="0"/>
              </a:spcBef>
              <a:buNone/>
              <a:defRPr sz="4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a:t>Heading</a:t>
            </a:r>
            <a:endParaRPr lang="en-US"/>
          </a:p>
        </p:txBody>
      </p:sp>
      <p:sp>
        <p:nvSpPr>
          <p:cNvPr id="180" name="Text Placeholder 32">
            <a:extLst>
              <a:ext uri="{FF2B5EF4-FFF2-40B4-BE49-F238E27FC236}">
                <a16:creationId xmlns:a16="http://schemas.microsoft.com/office/drawing/2014/main" id="{61D4901D-361C-9AFB-6BA3-9AB62FC92669}"/>
              </a:ext>
            </a:extLst>
          </p:cNvPr>
          <p:cNvSpPr>
            <a:spLocks noGrp="1"/>
          </p:cNvSpPr>
          <p:nvPr>
            <p:ph type="body" sz="quarter" idx="19" hasCustomPrompt="1"/>
          </p:nvPr>
        </p:nvSpPr>
        <p:spPr>
          <a:xfrm>
            <a:off x="576692" y="3372128"/>
            <a:ext cx="3311988" cy="533188"/>
          </a:xfrm>
          <a:prstGeom prst="rect">
            <a:avLst/>
          </a:prstGeom>
        </p:spPr>
        <p:txBody>
          <a:bodyPr anchor="t">
            <a:noAutofit/>
          </a:bodyPr>
          <a:lstStyle>
            <a:lvl1pPr marL="0" indent="0" algn="l">
              <a:lnSpc>
                <a:spcPct val="100000"/>
              </a:lnSpc>
              <a:spcBef>
                <a:spcPts val="0"/>
              </a:spcBef>
              <a:buNone/>
              <a:defRPr sz="3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a:t>Your guide to </a:t>
            </a:r>
          </a:p>
        </p:txBody>
      </p:sp>
      <p:sp>
        <p:nvSpPr>
          <p:cNvPr id="181" name="Freeform 180">
            <a:extLst>
              <a:ext uri="{FF2B5EF4-FFF2-40B4-BE49-F238E27FC236}">
                <a16:creationId xmlns:a16="http://schemas.microsoft.com/office/drawing/2014/main" id="{8BAF0647-3D6F-E695-EE86-F4B5B620E413}"/>
              </a:ext>
            </a:extLst>
          </p:cNvPr>
          <p:cNvSpPr/>
          <p:nvPr userDrawn="1"/>
        </p:nvSpPr>
        <p:spPr>
          <a:xfrm>
            <a:off x="12192000" y="153500"/>
            <a:ext cx="3690980" cy="7687732"/>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EBEBEB"/>
          </a:solidFill>
          <a:ln w="30808" cap="flat">
            <a:noFill/>
            <a:prstDash val="solid"/>
            <a:miter/>
          </a:ln>
        </p:spPr>
        <p:txBody>
          <a:bodyPr rtlCol="0" anchor="ctr"/>
          <a:lstStyle/>
          <a:p>
            <a:endParaRPr lang="en-US" sz="2069"/>
          </a:p>
        </p:txBody>
      </p:sp>
      <p:sp>
        <p:nvSpPr>
          <p:cNvPr id="247" name="Freeform 246">
            <a:extLst>
              <a:ext uri="{FF2B5EF4-FFF2-40B4-BE49-F238E27FC236}">
                <a16:creationId xmlns:a16="http://schemas.microsoft.com/office/drawing/2014/main" id="{1EED751A-33EA-AE70-AB49-9A5755AB268D}"/>
              </a:ext>
            </a:extLst>
          </p:cNvPr>
          <p:cNvSpPr/>
          <p:nvPr userDrawn="1"/>
        </p:nvSpPr>
        <p:spPr>
          <a:xfrm rot="10800000" flipH="1">
            <a:off x="7273270" y="5618470"/>
            <a:ext cx="4909076" cy="727928"/>
          </a:xfrm>
          <a:custGeom>
            <a:avLst/>
            <a:gdLst>
              <a:gd name="connsiteX0" fmla="*/ 4909076 w 4909076"/>
              <a:gd name="connsiteY0" fmla="*/ 727928 h 727928"/>
              <a:gd name="connsiteX1" fmla="*/ 393787 w 4909076"/>
              <a:gd name="connsiteY1" fmla="*/ 727928 h 727928"/>
              <a:gd name="connsiteX2" fmla="*/ 0 w 4909076"/>
              <a:gd name="connsiteY2" fmla="*/ 334050 h 727928"/>
              <a:gd name="connsiteX3" fmla="*/ 0 w 4909076"/>
              <a:gd name="connsiteY3" fmla="*/ 0 h 727928"/>
              <a:gd name="connsiteX4" fmla="*/ 4909076 w 4909076"/>
              <a:gd name="connsiteY4" fmla="*/ 0 h 727928"/>
              <a:gd name="connsiteX5" fmla="*/ 4909076 w 4909076"/>
              <a:gd name="connsiteY5" fmla="*/ 727928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9076" h="727928">
                <a:moveTo>
                  <a:pt x="4909076" y="727928"/>
                </a:moveTo>
                <a:lnTo>
                  <a:pt x="393787" y="727928"/>
                </a:lnTo>
                <a:cubicBezTo>
                  <a:pt x="176954" y="727928"/>
                  <a:pt x="0" y="550932"/>
                  <a:pt x="0" y="334050"/>
                </a:cubicBezTo>
                <a:lnTo>
                  <a:pt x="0" y="0"/>
                </a:lnTo>
                <a:lnTo>
                  <a:pt x="4909076" y="0"/>
                </a:lnTo>
                <a:lnTo>
                  <a:pt x="4909076" y="727928"/>
                </a:lnTo>
                <a:close/>
              </a:path>
            </a:pathLst>
          </a:custGeom>
          <a:solidFill>
            <a:srgbClr val="75B543"/>
          </a:solidFill>
          <a:ln w="24491" cap="flat">
            <a:noFill/>
            <a:prstDash val="solid"/>
            <a:miter/>
          </a:ln>
        </p:spPr>
        <p:txBody>
          <a:bodyPr wrap="square" rtlCol="0" anchor="ctr">
            <a:noAutofit/>
          </a:bodyPr>
          <a:lstStyle/>
          <a:p>
            <a:endParaRPr lang="en-US"/>
          </a:p>
        </p:txBody>
      </p:sp>
      <p:sp>
        <p:nvSpPr>
          <p:cNvPr id="248" name="Text Placeholder 23">
            <a:extLst>
              <a:ext uri="{FF2B5EF4-FFF2-40B4-BE49-F238E27FC236}">
                <a16:creationId xmlns:a16="http://schemas.microsoft.com/office/drawing/2014/main" id="{1BB11152-FCB2-DA1E-101A-E06B72B90574}"/>
              </a:ext>
            </a:extLst>
          </p:cNvPr>
          <p:cNvSpPr>
            <a:spLocks noGrp="1"/>
          </p:cNvSpPr>
          <p:nvPr>
            <p:ph type="body" sz="quarter" idx="21" hasCustomPrompt="1"/>
          </p:nvPr>
        </p:nvSpPr>
        <p:spPr>
          <a:xfrm>
            <a:off x="7924800" y="5642940"/>
            <a:ext cx="3380117"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err="1"/>
              <a:t>www.website.eu</a:t>
            </a:r>
            <a:endParaRPr lang="en-US"/>
          </a:p>
        </p:txBody>
      </p:sp>
      <p:sp>
        <p:nvSpPr>
          <p:cNvPr id="250" name="Picture Placeholder 249">
            <a:extLst>
              <a:ext uri="{FF2B5EF4-FFF2-40B4-BE49-F238E27FC236}">
                <a16:creationId xmlns:a16="http://schemas.microsoft.com/office/drawing/2014/main" id="{8000CB52-794F-2941-4571-7437B39F9460}"/>
              </a:ext>
            </a:extLst>
          </p:cNvPr>
          <p:cNvSpPr>
            <a:spLocks noGrp="1"/>
          </p:cNvSpPr>
          <p:nvPr>
            <p:ph type="pic" sz="quarter" idx="43"/>
          </p:nvPr>
        </p:nvSpPr>
        <p:spPr>
          <a:xfrm>
            <a:off x="4684644" y="474951"/>
            <a:ext cx="7149849" cy="4704418"/>
          </a:xfrm>
          <a:custGeom>
            <a:avLst/>
            <a:gdLst>
              <a:gd name="connsiteX0" fmla="*/ 0 w 7149849"/>
              <a:gd name="connsiteY0" fmla="*/ 0 h 4704418"/>
              <a:gd name="connsiteX1" fmla="*/ 1910205 w 7149849"/>
              <a:gd name="connsiteY1" fmla="*/ 0 h 4704418"/>
              <a:gd name="connsiteX2" fmla="*/ 4328540 w 7149849"/>
              <a:gd name="connsiteY2" fmla="*/ 0 h 4704418"/>
              <a:gd name="connsiteX3" fmla="*/ 6238745 w 7149849"/>
              <a:gd name="connsiteY3" fmla="*/ 0 h 4704418"/>
              <a:gd name="connsiteX4" fmla="*/ 7149849 w 7149849"/>
              <a:gd name="connsiteY4" fmla="*/ 910842 h 4704418"/>
              <a:gd name="connsiteX5" fmla="*/ 7149849 w 7149849"/>
              <a:gd name="connsiteY5" fmla="*/ 4704418 h 4704418"/>
              <a:gd name="connsiteX6" fmla="*/ 5239644 w 7149849"/>
              <a:gd name="connsiteY6" fmla="*/ 4704418 h 4704418"/>
              <a:gd name="connsiteX7" fmla="*/ 3248091 w 7149849"/>
              <a:gd name="connsiteY7" fmla="*/ 4704418 h 4704418"/>
              <a:gd name="connsiteX8" fmla="*/ 1337886 w 7149849"/>
              <a:gd name="connsiteY8" fmla="*/ 4704418 h 4704418"/>
              <a:gd name="connsiteX9" fmla="*/ 0 w 7149849"/>
              <a:gd name="connsiteY9"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49849" h="4704418">
                <a:moveTo>
                  <a:pt x="0" y="0"/>
                </a:moveTo>
                <a:lnTo>
                  <a:pt x="1910205" y="0"/>
                </a:lnTo>
                <a:lnTo>
                  <a:pt x="4328540" y="0"/>
                </a:lnTo>
                <a:lnTo>
                  <a:pt x="6238745" y="0"/>
                </a:lnTo>
                <a:cubicBezTo>
                  <a:pt x="6742252" y="0"/>
                  <a:pt x="7149849" y="407482"/>
                  <a:pt x="7149849" y="910842"/>
                </a:cubicBezTo>
                <a:lnTo>
                  <a:pt x="7149849" y="4704418"/>
                </a:lnTo>
                <a:lnTo>
                  <a:pt x="5239644" y="4704418"/>
                </a:lnTo>
                <a:lnTo>
                  <a:pt x="3248091" y="4704418"/>
                </a:lnTo>
                <a:lnTo>
                  <a:pt x="1337886" y="4704418"/>
                </a:lnTo>
                <a:cubicBezTo>
                  <a:pt x="599412" y="4704418"/>
                  <a:pt x="0" y="4105181"/>
                  <a:pt x="0" y="3366919"/>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a:p>
        </p:txBody>
      </p:sp>
      <p:pic>
        <p:nvPicPr>
          <p:cNvPr id="10" name="Picture 9">
            <a:extLst>
              <a:ext uri="{FF2B5EF4-FFF2-40B4-BE49-F238E27FC236}">
                <a16:creationId xmlns:a16="http://schemas.microsoft.com/office/drawing/2014/main" id="{49D5D8A3-A727-188D-F460-1B7D42141464}"/>
              </a:ext>
            </a:extLst>
          </p:cNvPr>
          <p:cNvPicPr>
            <a:picLocks noChangeAspect="1"/>
          </p:cNvPicPr>
          <p:nvPr userDrawn="1"/>
        </p:nvPicPr>
        <p:blipFill>
          <a:blip r:embed="rId2"/>
          <a:stretch>
            <a:fillRect/>
          </a:stretch>
        </p:blipFill>
        <p:spPr>
          <a:xfrm>
            <a:off x="620207" y="696491"/>
            <a:ext cx="3347109" cy="1980629"/>
          </a:xfrm>
          <a:prstGeom prst="rect">
            <a:avLst/>
          </a:prstGeom>
        </p:spPr>
      </p:pic>
      <p:pic>
        <p:nvPicPr>
          <p:cNvPr id="11" name="Picture 10" descr="Co-funded by the European Union logo in png for web usage">
            <a:extLst>
              <a:ext uri="{FF2B5EF4-FFF2-40B4-BE49-F238E27FC236}">
                <a16:creationId xmlns:a16="http://schemas.microsoft.com/office/drawing/2014/main" id="{A3226830-302F-FC02-E0D0-B6CB9EE6589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9983" y="6135329"/>
            <a:ext cx="2160286" cy="451290"/>
          </a:xfrm>
          <a:prstGeom prst="rect">
            <a:avLst/>
          </a:prstGeom>
          <a:noFill/>
          <a:ln>
            <a:noFill/>
          </a:ln>
        </p:spPr>
      </p:pic>
    </p:spTree>
    <p:extLst>
      <p:ext uri="{BB962C8B-B14F-4D97-AF65-F5344CB8AC3E}">
        <p14:creationId xmlns:p14="http://schemas.microsoft.com/office/powerpoint/2010/main" val="4220865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6185499" cy="511231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2C6756"/>
          </a:solidFill>
          <a:ln w="3598" cap="flat">
            <a:noFill/>
            <a:prstDash val="solid"/>
            <a:miter/>
          </a:ln>
        </p:spPr>
        <p:txBody>
          <a:bodyPr rtlCol="0" anchor="ctr"/>
          <a:lstStyle/>
          <a:p>
            <a:endParaRPr lang="en-US" b="0" i="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3" y="345125"/>
            <a:ext cx="4531758" cy="799344"/>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75B543"/>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9" y="1337990"/>
            <a:ext cx="4465067"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2" y="2252978"/>
            <a:ext cx="4465067"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1" y="3167965"/>
            <a:ext cx="4465067"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4" y="4082953"/>
            <a:ext cx="4465067"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buNone/>
              <a:defRPr sz="32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1" y="4997940"/>
            <a:ext cx="4465067"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1" i="0">
                <a:solidFill>
                  <a:schemeClr val="bg1"/>
                </a:solidFill>
                <a:latin typeface="+mn-lt"/>
              </a:defRPr>
            </a:lvl1pPr>
          </a:lstStyle>
          <a:p>
            <a:pPr lvl="0"/>
            <a:r>
              <a:rPr lang="en-US"/>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784878" cy="0"/>
          </a:xfrm>
          <a:prstGeom prst="line">
            <a:avLst/>
          </a:prstGeom>
          <a:ln w="12700">
            <a:solidFill>
              <a:srgbClr val="75B543"/>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784878" cy="0"/>
          </a:xfrm>
          <a:prstGeom prst="line">
            <a:avLst/>
          </a:prstGeom>
          <a:ln w="12700">
            <a:solidFill>
              <a:srgbClr val="75B54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784878" cy="0"/>
          </a:xfrm>
          <a:prstGeom prst="line">
            <a:avLst/>
          </a:prstGeom>
          <a:ln w="12700">
            <a:solidFill>
              <a:srgbClr val="75B54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784878" cy="0"/>
          </a:xfrm>
          <a:prstGeom prst="line">
            <a:avLst/>
          </a:prstGeom>
          <a:ln w="12700">
            <a:solidFill>
              <a:srgbClr val="75B543"/>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EBBA498B-B540-51D1-56B6-CB6C262A4F1B}"/>
              </a:ext>
            </a:extLst>
          </p:cNvPr>
          <p:cNvSpPr/>
          <p:nvPr userDrawn="1"/>
        </p:nvSpPr>
        <p:spPr>
          <a:xfrm>
            <a:off x="2835313" y="6114512"/>
            <a:ext cx="3855419" cy="504177"/>
          </a:xfrm>
          <a:prstGeom prst="rect">
            <a:avLst/>
          </a:prstGeom>
        </p:spPr>
        <p:txBody>
          <a:bodyPr wrap="square">
            <a:spAutoFit/>
          </a:bodyPr>
          <a:lstStyle/>
          <a:p>
            <a:pPr marL="0" marR="0" indent="0" algn="just" defTabSz="181904" rtl="0" eaLnBrk="1" fontAlgn="auto" latinLnBrk="0" hangingPunct="0">
              <a:lnSpc>
                <a:spcPts val="760"/>
              </a:lnSpc>
              <a:spcBef>
                <a:spcPts val="0"/>
              </a:spcBef>
              <a:spcAft>
                <a:spcPts val="0"/>
              </a:spcAft>
              <a:buClrTx/>
              <a:buSzTx/>
              <a:buFontTx/>
              <a:buNone/>
              <a:tabLst/>
              <a:defRPr/>
            </a:pPr>
            <a:r>
              <a:rPr lang="en-US" sz="800" b="0" i="0">
                <a:solidFill>
                  <a:srgbClr val="595959"/>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[name of the granting authority]. Neither the European Union nor the granting authority can be held responsible for them</a:t>
            </a:r>
          </a:p>
        </p:txBody>
      </p:sp>
      <p:pic>
        <p:nvPicPr>
          <p:cNvPr id="4" name="Picture 3" descr="Co-funded by the European Union logo in png for web usage">
            <a:extLst>
              <a:ext uri="{FF2B5EF4-FFF2-40B4-BE49-F238E27FC236}">
                <a16:creationId xmlns:a16="http://schemas.microsoft.com/office/drawing/2014/main" id="{7D078271-028A-08C6-3F5A-014FCDCDC96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9983" y="6135329"/>
            <a:ext cx="2160286" cy="451290"/>
          </a:xfrm>
          <a:prstGeom prst="rect">
            <a:avLst/>
          </a:prstGeom>
          <a:noFill/>
          <a:ln>
            <a:noFill/>
          </a:ln>
        </p:spPr>
      </p:pic>
    </p:spTree>
    <p:extLst>
      <p:ext uri="{BB962C8B-B14F-4D97-AF65-F5344CB8AC3E}">
        <p14:creationId xmlns:p14="http://schemas.microsoft.com/office/powerpoint/2010/main" val="2476502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9117983E-5A1D-D58C-2E50-99632595F5CF}"/>
              </a:ext>
            </a:extLst>
          </p:cNvPr>
          <p:cNvSpPr/>
          <p:nvPr userDrawn="1"/>
        </p:nvSpPr>
        <p:spPr>
          <a:xfrm rot="16200000" flipH="1">
            <a:off x="6093489" y="-596629"/>
            <a:ext cx="5103775" cy="7046979"/>
          </a:xfrm>
          <a:custGeom>
            <a:avLst/>
            <a:gdLst>
              <a:gd name="connsiteX0" fmla="*/ 0 w 5103775"/>
              <a:gd name="connsiteY0" fmla="*/ 0 h 7046979"/>
              <a:gd name="connsiteX1" fmla="*/ 0 w 5103775"/>
              <a:gd name="connsiteY1" fmla="*/ 1328928 h 7046979"/>
              <a:gd name="connsiteX2" fmla="*/ 0 w 5103775"/>
              <a:gd name="connsiteY2" fmla="*/ 4535643 h 7046979"/>
              <a:gd name="connsiteX3" fmla="*/ 0 w 5103775"/>
              <a:gd name="connsiteY3" fmla="*/ 5864571 h 7046979"/>
              <a:gd name="connsiteX4" fmla="*/ 1069492 w 5103775"/>
              <a:gd name="connsiteY4" fmla="*/ 7046979 h 7046979"/>
              <a:gd name="connsiteX5" fmla="*/ 1509281 w 5103775"/>
              <a:gd name="connsiteY5" fmla="*/ 7046979 h 7046979"/>
              <a:gd name="connsiteX6" fmla="*/ 4663986 w 5103775"/>
              <a:gd name="connsiteY6" fmla="*/ 7046979 h 7046979"/>
              <a:gd name="connsiteX7" fmla="*/ 5103775 w 5103775"/>
              <a:gd name="connsiteY7" fmla="*/ 7046979 h 7046979"/>
              <a:gd name="connsiteX8" fmla="*/ 5103775 w 5103775"/>
              <a:gd name="connsiteY8" fmla="*/ 5718051 h 7046979"/>
              <a:gd name="connsiteX9" fmla="*/ 5103775 w 5103775"/>
              <a:gd name="connsiteY9" fmla="*/ 1892419 h 7046979"/>
              <a:gd name="connsiteX10" fmla="*/ 5103775 w 5103775"/>
              <a:gd name="connsiteY10" fmla="*/ 563491 h 7046979"/>
              <a:gd name="connsiteX11" fmla="*/ 4594096 w 5103775"/>
              <a:gd name="connsiteY11" fmla="*/ 0 h 7046979"/>
              <a:gd name="connsiteX12" fmla="*/ 4154306 w 5103775"/>
              <a:gd name="connsiteY12" fmla="*/ 0 h 7046979"/>
              <a:gd name="connsiteX13" fmla="*/ 439789 w 5103775"/>
              <a:gd name="connsiteY13" fmla="*/ 0 h 7046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03775" h="7046979">
                <a:moveTo>
                  <a:pt x="0" y="0"/>
                </a:moveTo>
                <a:lnTo>
                  <a:pt x="0" y="1328928"/>
                </a:lnTo>
                <a:lnTo>
                  <a:pt x="0" y="4535643"/>
                </a:lnTo>
                <a:lnTo>
                  <a:pt x="0" y="5864571"/>
                </a:lnTo>
                <a:cubicBezTo>
                  <a:pt x="0" y="6516743"/>
                  <a:pt x="479601" y="7046979"/>
                  <a:pt x="1069492" y="7046979"/>
                </a:cubicBezTo>
                <a:lnTo>
                  <a:pt x="1509281" y="7046979"/>
                </a:lnTo>
                <a:lnTo>
                  <a:pt x="4663986" y="7046979"/>
                </a:lnTo>
                <a:lnTo>
                  <a:pt x="5103775" y="7046979"/>
                </a:lnTo>
                <a:lnTo>
                  <a:pt x="5103775" y="5718051"/>
                </a:lnTo>
                <a:lnTo>
                  <a:pt x="5103775" y="1892419"/>
                </a:lnTo>
                <a:lnTo>
                  <a:pt x="5103775" y="563491"/>
                </a:lnTo>
                <a:cubicBezTo>
                  <a:pt x="5103775" y="251262"/>
                  <a:pt x="4874837" y="0"/>
                  <a:pt x="4594096" y="0"/>
                </a:cubicBezTo>
                <a:lnTo>
                  <a:pt x="4154306" y="0"/>
                </a:lnTo>
                <a:lnTo>
                  <a:pt x="439789" y="0"/>
                </a:lnTo>
                <a:close/>
              </a:path>
            </a:pathLst>
          </a:custGeom>
          <a:solidFill>
            <a:srgbClr val="2C6756"/>
          </a:solidFill>
          <a:ln w="24491" cap="flat">
            <a:noFill/>
            <a:prstDash val="solid"/>
            <a:miter/>
          </a:ln>
        </p:spPr>
        <p:txBody>
          <a:bodyPr wrap="square" rtlCol="0" anchor="ctr">
            <a:noAutofit/>
          </a:bodyPr>
          <a:lstStyle/>
          <a:p>
            <a:endParaRPr lang="en-US"/>
          </a:p>
        </p:txBody>
      </p:sp>
      <p:sp>
        <p:nvSpPr>
          <p:cNvPr id="8" name="Freeform 7">
            <a:extLst>
              <a:ext uri="{FF2B5EF4-FFF2-40B4-BE49-F238E27FC236}">
                <a16:creationId xmlns:a16="http://schemas.microsoft.com/office/drawing/2014/main" id="{C9191872-FD39-9640-9FBD-E895199BE50F}"/>
              </a:ext>
            </a:extLst>
          </p:cNvPr>
          <p:cNvSpPr/>
          <p:nvPr userDrawn="1"/>
        </p:nvSpPr>
        <p:spPr>
          <a:xfrm>
            <a:off x="7332000" y="2026129"/>
            <a:ext cx="486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75B543"/>
          </a:solidFill>
          <a:ln w="24491" cap="flat">
            <a:solidFill>
              <a:srgbClr val="75B543"/>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7321888" y="2434188"/>
            <a:ext cx="4846976" cy="2942484"/>
          </a:xfrm>
          <a:prstGeom prst="rect">
            <a:avLst/>
          </a:prstGeom>
        </p:spPr>
        <p:txBody>
          <a:bodyPr>
            <a:normAutofit/>
          </a:bodyPr>
          <a:lstStyle>
            <a:lvl1pPr marL="0" indent="0" algn="l">
              <a:buNone/>
              <a:defRPr sz="4800" b="0" i="0">
                <a:solidFill>
                  <a:schemeClr val="bg1"/>
                </a:solidFill>
                <a:latin typeface="+mn-lt"/>
              </a:defRPr>
            </a:lvl1pPr>
          </a:lstStyle>
          <a:p>
            <a:pPr lvl="0"/>
            <a:r>
              <a:rPr lang="en-US"/>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7213582" y="1028198"/>
            <a:ext cx="2066906" cy="583200"/>
          </a:xfrm>
          <a:prstGeom prst="rect">
            <a:avLst/>
          </a:prstGeom>
        </p:spPr>
        <p:txBody>
          <a:bodyPr>
            <a:noAutofit/>
          </a:bodyPr>
          <a:lstStyle>
            <a:lvl1pPr marL="0" indent="0" algn="l">
              <a:buNone/>
              <a:defRPr sz="9000" b="1" i="0">
                <a:solidFill>
                  <a:srgbClr val="75B543"/>
                </a:solidFill>
                <a:latin typeface="+mn-lt"/>
              </a:defRPr>
            </a:lvl1pPr>
          </a:lstStyle>
          <a:p>
            <a:pPr lvl="0"/>
            <a:r>
              <a:rPr lang="en-US"/>
              <a:t>01</a:t>
            </a:r>
          </a:p>
        </p:txBody>
      </p:sp>
      <p:grpSp>
        <p:nvGrpSpPr>
          <p:cNvPr id="4" name="Group 3">
            <a:extLst>
              <a:ext uri="{FF2B5EF4-FFF2-40B4-BE49-F238E27FC236}">
                <a16:creationId xmlns:a16="http://schemas.microsoft.com/office/drawing/2014/main" id="{82DF02D2-A545-F29E-D384-F1867B784C5A}"/>
              </a:ext>
            </a:extLst>
          </p:cNvPr>
          <p:cNvGrpSpPr/>
          <p:nvPr userDrawn="1"/>
        </p:nvGrpSpPr>
        <p:grpSpPr>
          <a:xfrm>
            <a:off x="4998212" y="384048"/>
            <a:ext cx="1720828" cy="3994335"/>
            <a:chOff x="4413794" y="4725223"/>
            <a:chExt cx="421607" cy="978622"/>
          </a:xfrm>
          <a:solidFill>
            <a:schemeClr val="bg1">
              <a:alpha val="18000"/>
            </a:schemeClr>
          </a:solidFill>
        </p:grpSpPr>
        <p:grpSp>
          <p:nvGrpSpPr>
            <p:cNvPr id="5" name="Graphic 2">
              <a:extLst>
                <a:ext uri="{FF2B5EF4-FFF2-40B4-BE49-F238E27FC236}">
                  <a16:creationId xmlns:a16="http://schemas.microsoft.com/office/drawing/2014/main" id="{DC7432D2-CAA4-A009-D248-5356A0C7C158}"/>
                </a:ext>
              </a:extLst>
            </p:cNvPr>
            <p:cNvGrpSpPr/>
            <p:nvPr/>
          </p:nvGrpSpPr>
          <p:grpSpPr>
            <a:xfrm>
              <a:off x="4413794" y="4757590"/>
              <a:ext cx="421607" cy="535957"/>
              <a:chOff x="4413794" y="4757590"/>
              <a:chExt cx="421607" cy="535957"/>
            </a:xfrm>
            <a:grpFill/>
          </p:grpSpPr>
          <p:sp>
            <p:nvSpPr>
              <p:cNvPr id="15" name="Freeform 14">
                <a:extLst>
                  <a:ext uri="{FF2B5EF4-FFF2-40B4-BE49-F238E27FC236}">
                    <a16:creationId xmlns:a16="http://schemas.microsoft.com/office/drawing/2014/main" id="{4BB4D8FF-9CBC-03A2-F4D8-A0F062D18152}"/>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15403927-05C9-DC2E-9906-293C6DF4E83C}"/>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6" name="Graphic 2">
              <a:extLst>
                <a:ext uri="{FF2B5EF4-FFF2-40B4-BE49-F238E27FC236}">
                  <a16:creationId xmlns:a16="http://schemas.microsoft.com/office/drawing/2014/main" id="{0A02741E-6863-44C6-93A8-47B749C55D9C}"/>
                </a:ext>
              </a:extLst>
            </p:cNvPr>
            <p:cNvGrpSpPr/>
            <p:nvPr/>
          </p:nvGrpSpPr>
          <p:grpSpPr>
            <a:xfrm>
              <a:off x="4539076" y="4725223"/>
              <a:ext cx="126381" cy="222760"/>
              <a:chOff x="4539076" y="4725223"/>
              <a:chExt cx="126381" cy="222760"/>
            </a:xfrm>
            <a:grpFill/>
          </p:grpSpPr>
          <p:sp>
            <p:nvSpPr>
              <p:cNvPr id="11" name="Freeform 10">
                <a:extLst>
                  <a:ext uri="{FF2B5EF4-FFF2-40B4-BE49-F238E27FC236}">
                    <a16:creationId xmlns:a16="http://schemas.microsoft.com/office/drawing/2014/main" id="{38489AE9-FC2A-AEF2-1ABA-BCFE170EE385}"/>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FC8DEFF9-4E11-DC88-54CB-5F374D56A081}"/>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F91D8BC-F388-12C5-5A47-C7C40646B127}"/>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BCF48B7F-3859-D318-13A5-662532A150DF}"/>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7" name="Freeform 6">
              <a:extLst>
                <a:ext uri="{FF2B5EF4-FFF2-40B4-BE49-F238E27FC236}">
                  <a16:creationId xmlns:a16="http://schemas.microsoft.com/office/drawing/2014/main" id="{1F1560F3-7FB6-9C5C-7075-E05682FDF0FC}"/>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9D250EFE-484A-550F-3225-355BB5C185BB}"/>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
        <p:nvSpPr>
          <p:cNvPr id="19" name="Picture Placeholder 11">
            <a:extLst>
              <a:ext uri="{FF2B5EF4-FFF2-40B4-BE49-F238E27FC236}">
                <a16:creationId xmlns:a16="http://schemas.microsoft.com/office/drawing/2014/main" id="{6D1C3571-B1D9-D66D-6172-6B26E34CB69D}"/>
              </a:ext>
            </a:extLst>
          </p:cNvPr>
          <p:cNvSpPr>
            <a:spLocks noGrp="1"/>
          </p:cNvSpPr>
          <p:nvPr>
            <p:ph type="pic" sz="quarter" idx="43"/>
          </p:nvPr>
        </p:nvSpPr>
        <p:spPr>
          <a:xfrm flipH="1">
            <a:off x="0" y="1878014"/>
            <a:ext cx="6609125" cy="4669090"/>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a:p>
        </p:txBody>
      </p:sp>
    </p:spTree>
    <p:extLst>
      <p:ext uri="{BB962C8B-B14F-4D97-AF65-F5344CB8AC3E}">
        <p14:creationId xmlns:p14="http://schemas.microsoft.com/office/powerpoint/2010/main" val="220412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Qutoe 02">
    <p:spTree>
      <p:nvGrpSpPr>
        <p:cNvPr id="1" name=""/>
        <p:cNvGrpSpPr/>
        <p:nvPr/>
      </p:nvGrpSpPr>
      <p:grpSpPr>
        <a:xfrm>
          <a:off x="0" y="0"/>
          <a:ext cx="0" cy="0"/>
          <a:chOff x="0" y="0"/>
          <a:chExt cx="0" cy="0"/>
        </a:xfrm>
      </p:grpSpPr>
      <p:sp>
        <p:nvSpPr>
          <p:cNvPr id="21" name="Freeform 20">
            <a:extLst>
              <a:ext uri="{FF2B5EF4-FFF2-40B4-BE49-F238E27FC236}">
                <a16:creationId xmlns:a16="http://schemas.microsoft.com/office/drawing/2014/main" id="{7C01628B-ED43-222A-7FB6-2D514DC803AC}"/>
              </a:ext>
            </a:extLst>
          </p:cNvPr>
          <p:cNvSpPr/>
          <p:nvPr userDrawn="1"/>
        </p:nvSpPr>
        <p:spPr>
          <a:xfrm>
            <a:off x="0" y="178250"/>
            <a:ext cx="4648200" cy="6501501"/>
          </a:xfrm>
          <a:custGeom>
            <a:avLst/>
            <a:gdLst>
              <a:gd name="connsiteX0" fmla="*/ 1397450 w 4648200"/>
              <a:gd name="connsiteY0" fmla="*/ 0 h 6501501"/>
              <a:gd name="connsiteX1" fmla="*/ 4648200 w 4648200"/>
              <a:gd name="connsiteY1" fmla="*/ 3250751 h 6501501"/>
              <a:gd name="connsiteX2" fmla="*/ 1397450 w 4648200"/>
              <a:gd name="connsiteY2" fmla="*/ 6501501 h 6501501"/>
              <a:gd name="connsiteX3" fmla="*/ 205481 w 4648200"/>
              <a:gd name="connsiteY3" fmla="*/ 6276018 h 6501501"/>
              <a:gd name="connsiteX4" fmla="*/ 0 w 4648200"/>
              <a:gd name="connsiteY4" fmla="*/ 6186141 h 6501501"/>
              <a:gd name="connsiteX5" fmla="*/ 0 w 4648200"/>
              <a:gd name="connsiteY5" fmla="*/ 315361 h 6501501"/>
              <a:gd name="connsiteX6" fmla="*/ 205481 w 4648200"/>
              <a:gd name="connsiteY6" fmla="*/ 225483 h 6501501"/>
              <a:gd name="connsiteX7" fmla="*/ 1397450 w 4648200"/>
              <a:gd name="connsiteY7" fmla="*/ 0 h 6501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8200" h="6501501">
                <a:moveTo>
                  <a:pt x="1397450" y="0"/>
                </a:moveTo>
                <a:cubicBezTo>
                  <a:pt x="3192789" y="0"/>
                  <a:pt x="4648200" y="1455411"/>
                  <a:pt x="4648200" y="3250751"/>
                </a:cubicBezTo>
                <a:cubicBezTo>
                  <a:pt x="4648200" y="5046090"/>
                  <a:pt x="3192789" y="6501501"/>
                  <a:pt x="1397450" y="6501501"/>
                </a:cubicBezTo>
                <a:cubicBezTo>
                  <a:pt x="976667" y="6501501"/>
                  <a:pt x="574557" y="6421553"/>
                  <a:pt x="205481" y="6276018"/>
                </a:cubicBezTo>
                <a:lnTo>
                  <a:pt x="0" y="6186141"/>
                </a:lnTo>
                <a:lnTo>
                  <a:pt x="0" y="315361"/>
                </a:lnTo>
                <a:lnTo>
                  <a:pt x="205481" y="225483"/>
                </a:lnTo>
                <a:cubicBezTo>
                  <a:pt x="574557" y="79948"/>
                  <a:pt x="976667" y="0"/>
                  <a:pt x="1397450" y="0"/>
                </a:cubicBezTo>
                <a:close/>
              </a:path>
            </a:pathLst>
          </a:custGeom>
          <a:solidFill>
            <a:srgbClr val="2C675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Picture Placeholder 19">
            <a:extLst>
              <a:ext uri="{FF2B5EF4-FFF2-40B4-BE49-F238E27FC236}">
                <a16:creationId xmlns:a16="http://schemas.microsoft.com/office/drawing/2014/main" id="{104E34E3-DA4E-EDD3-87F8-C886A946830B}"/>
              </a:ext>
            </a:extLst>
          </p:cNvPr>
          <p:cNvSpPr>
            <a:spLocks noGrp="1"/>
          </p:cNvSpPr>
          <p:nvPr>
            <p:ph type="pic" sz="quarter" idx="44"/>
          </p:nvPr>
        </p:nvSpPr>
        <p:spPr>
          <a:xfrm>
            <a:off x="2621740" y="418686"/>
            <a:ext cx="9189260" cy="6020628"/>
          </a:xfrm>
          <a:custGeom>
            <a:avLst/>
            <a:gdLst>
              <a:gd name="connsiteX0" fmla="*/ 0 w 9189260"/>
              <a:gd name="connsiteY0" fmla="*/ 0 h 6020628"/>
              <a:gd name="connsiteX1" fmla="*/ 2483660 w 9189260"/>
              <a:gd name="connsiteY1" fmla="*/ 0 h 6020628"/>
              <a:gd name="connsiteX2" fmla="*/ 3298846 w 9189260"/>
              <a:gd name="connsiteY2" fmla="*/ 0 h 6020628"/>
              <a:gd name="connsiteX3" fmla="*/ 8023246 w 9189260"/>
              <a:gd name="connsiteY3" fmla="*/ 0 h 6020628"/>
              <a:gd name="connsiteX4" fmla="*/ 9189260 w 9189260"/>
              <a:gd name="connsiteY4" fmla="*/ 1165679 h 6020628"/>
              <a:gd name="connsiteX5" fmla="*/ 9189260 w 9189260"/>
              <a:gd name="connsiteY5" fmla="*/ 6020628 h 6020628"/>
              <a:gd name="connsiteX6" fmla="*/ 4464860 w 9189260"/>
              <a:gd name="connsiteY6" fmla="*/ 6020628 h 6020628"/>
              <a:gd name="connsiteX7" fmla="*/ 4195861 w 9189260"/>
              <a:gd name="connsiteY7" fmla="*/ 6020628 h 6020628"/>
              <a:gd name="connsiteX8" fmla="*/ 2 w 9189260"/>
              <a:gd name="connsiteY8" fmla="*/ 6020628 h 6020628"/>
              <a:gd name="connsiteX9" fmla="*/ 41049 w 9189260"/>
              <a:gd name="connsiteY9" fmla="*/ 6005605 h 6020628"/>
              <a:gd name="connsiteX10" fmla="*/ 2026460 w 9189260"/>
              <a:gd name="connsiteY10" fmla="*/ 3010315 h 6020628"/>
              <a:gd name="connsiteX11" fmla="*/ 41049 w 9189260"/>
              <a:gd name="connsiteY11" fmla="*/ 15024 h 602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89260" h="6020628">
                <a:moveTo>
                  <a:pt x="0" y="0"/>
                </a:moveTo>
                <a:lnTo>
                  <a:pt x="2483660" y="0"/>
                </a:lnTo>
                <a:lnTo>
                  <a:pt x="3298846" y="0"/>
                </a:lnTo>
                <a:lnTo>
                  <a:pt x="8023246" y="0"/>
                </a:lnTo>
                <a:cubicBezTo>
                  <a:pt x="8667625" y="0"/>
                  <a:pt x="9189260" y="521488"/>
                  <a:pt x="9189260" y="1165679"/>
                </a:cubicBezTo>
                <a:lnTo>
                  <a:pt x="9189260" y="6020628"/>
                </a:lnTo>
                <a:lnTo>
                  <a:pt x="4464860" y="6020628"/>
                </a:lnTo>
                <a:lnTo>
                  <a:pt x="4195861" y="6020628"/>
                </a:lnTo>
                <a:lnTo>
                  <a:pt x="2" y="6020628"/>
                </a:lnTo>
                <a:lnTo>
                  <a:pt x="41049" y="6005605"/>
                </a:lnTo>
                <a:cubicBezTo>
                  <a:pt x="1207792" y="5512114"/>
                  <a:pt x="2026460" y="4356819"/>
                  <a:pt x="2026460" y="3010315"/>
                </a:cubicBezTo>
                <a:cubicBezTo>
                  <a:pt x="2026460" y="1663810"/>
                  <a:pt x="1207792" y="508515"/>
                  <a:pt x="41049" y="15024"/>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a:p>
        </p:txBody>
      </p:sp>
      <p:sp>
        <p:nvSpPr>
          <p:cNvPr id="10" name="Text Placeholder 23">
            <a:extLst>
              <a:ext uri="{FF2B5EF4-FFF2-40B4-BE49-F238E27FC236}">
                <a16:creationId xmlns:a16="http://schemas.microsoft.com/office/drawing/2014/main" id="{BE8EAB53-BF68-9C68-FA62-22394185DA73}"/>
              </a:ext>
            </a:extLst>
          </p:cNvPr>
          <p:cNvSpPr>
            <a:spLocks noGrp="1"/>
          </p:cNvSpPr>
          <p:nvPr>
            <p:ph type="body" sz="quarter" idx="13" hasCustomPrompt="1"/>
          </p:nvPr>
        </p:nvSpPr>
        <p:spPr>
          <a:xfrm>
            <a:off x="0" y="2026920"/>
            <a:ext cx="4386204" cy="2176132"/>
          </a:xfrm>
          <a:prstGeom prst="rect">
            <a:avLst/>
          </a:prstGeom>
        </p:spPr>
        <p:txBody>
          <a:bodyPr anchor="ctr">
            <a:normAutofit/>
          </a:bodyPr>
          <a:lstStyle>
            <a:lvl1pPr marL="0" indent="0" algn="ctr">
              <a:buNone/>
              <a:defRPr sz="3000" i="0" baseline="0">
                <a:solidFill>
                  <a:schemeClr val="bg1"/>
                </a:solidFill>
                <a:latin typeface="+mn-lt"/>
              </a:defRPr>
            </a:lvl1pPr>
          </a:lstStyle>
          <a:p>
            <a:pPr lvl="0"/>
            <a:r>
              <a:rPr lang="en-US"/>
              <a:t>Quote Slide</a:t>
            </a:r>
          </a:p>
        </p:txBody>
      </p:sp>
      <p:sp>
        <p:nvSpPr>
          <p:cNvPr id="11" name="Text Placeholder 23">
            <a:extLst>
              <a:ext uri="{FF2B5EF4-FFF2-40B4-BE49-F238E27FC236}">
                <a16:creationId xmlns:a16="http://schemas.microsoft.com/office/drawing/2014/main" id="{7F98E1EE-3061-82D3-24C9-76C2FB6211BB}"/>
              </a:ext>
            </a:extLst>
          </p:cNvPr>
          <p:cNvSpPr>
            <a:spLocks noGrp="1"/>
          </p:cNvSpPr>
          <p:nvPr>
            <p:ph type="body" sz="quarter" idx="43" hasCustomPrompt="1"/>
          </p:nvPr>
        </p:nvSpPr>
        <p:spPr>
          <a:xfrm>
            <a:off x="0" y="4608952"/>
            <a:ext cx="4386204" cy="911903"/>
          </a:xfrm>
          <a:prstGeom prst="rect">
            <a:avLst/>
          </a:prstGeom>
        </p:spPr>
        <p:txBody>
          <a:bodyPr anchor="t">
            <a:normAutofit/>
          </a:bodyPr>
          <a:lstStyle>
            <a:lvl1pPr marL="0" indent="0" algn="ctr">
              <a:buNone/>
              <a:defRPr sz="2400" i="0" baseline="0">
                <a:solidFill>
                  <a:schemeClr val="bg1"/>
                </a:solidFill>
                <a:latin typeface="+mn-lt"/>
              </a:defRPr>
            </a:lvl1pPr>
          </a:lstStyle>
          <a:p>
            <a:pPr lvl="0"/>
            <a:r>
              <a:rPr lang="en-US"/>
              <a:t>Name</a:t>
            </a:r>
          </a:p>
        </p:txBody>
      </p:sp>
    </p:spTree>
    <p:extLst>
      <p:ext uri="{BB962C8B-B14F-4D97-AF65-F5344CB8AC3E}">
        <p14:creationId xmlns:p14="http://schemas.microsoft.com/office/powerpoint/2010/main" val="114290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toe 03">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181CA03D-E255-CF46-36F0-2D289AF81E61}"/>
              </a:ext>
            </a:extLst>
          </p:cNvPr>
          <p:cNvSpPr/>
          <p:nvPr userDrawn="1"/>
        </p:nvSpPr>
        <p:spPr>
          <a:xfrm>
            <a:off x="0" y="0"/>
            <a:ext cx="12192000" cy="3810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2C6756"/>
          </a:solidFill>
          <a:ln w="3060" cap="flat">
            <a:noFill/>
            <a:prstDash val="solid"/>
            <a:miter/>
          </a:ln>
        </p:spPr>
        <p:txBody>
          <a:bodyPr rtlCol="0" anchor="ctr"/>
          <a:lstStyle/>
          <a:p>
            <a:endParaRPr lang="en-US"/>
          </a:p>
        </p:txBody>
      </p:sp>
      <p:sp>
        <p:nvSpPr>
          <p:cNvPr id="7" name="Text Placeholder 23">
            <a:extLst>
              <a:ext uri="{FF2B5EF4-FFF2-40B4-BE49-F238E27FC236}">
                <a16:creationId xmlns:a16="http://schemas.microsoft.com/office/drawing/2014/main" id="{DB5ECEA7-B03A-A240-2528-6B2876E40994}"/>
              </a:ext>
            </a:extLst>
          </p:cNvPr>
          <p:cNvSpPr>
            <a:spLocks noGrp="1"/>
          </p:cNvSpPr>
          <p:nvPr>
            <p:ph type="body" sz="quarter" idx="13" hasCustomPrompt="1"/>
          </p:nvPr>
        </p:nvSpPr>
        <p:spPr>
          <a:xfrm>
            <a:off x="6346104" y="993169"/>
            <a:ext cx="5055171" cy="945575"/>
          </a:xfrm>
          <a:prstGeom prst="rect">
            <a:avLst/>
          </a:prstGeom>
        </p:spPr>
        <p:txBody>
          <a:bodyPr anchor="ctr">
            <a:normAutofit/>
          </a:bodyPr>
          <a:lstStyle>
            <a:lvl1pPr marL="0" indent="0" algn="ctr">
              <a:buNone/>
              <a:defRPr sz="3000" i="0" baseline="0">
                <a:solidFill>
                  <a:schemeClr val="bg1"/>
                </a:solidFill>
                <a:latin typeface="+mn-lt"/>
              </a:defRPr>
            </a:lvl1pPr>
          </a:lstStyle>
          <a:p>
            <a:pPr lvl="0"/>
            <a:r>
              <a:rPr lang="en-US"/>
              <a:t>Quote Slide</a:t>
            </a:r>
          </a:p>
        </p:txBody>
      </p:sp>
      <p:sp>
        <p:nvSpPr>
          <p:cNvPr id="8" name="Text Placeholder 23">
            <a:extLst>
              <a:ext uri="{FF2B5EF4-FFF2-40B4-BE49-F238E27FC236}">
                <a16:creationId xmlns:a16="http://schemas.microsoft.com/office/drawing/2014/main" id="{E2E99FD4-8A28-6773-4C38-70CAACD7D731}"/>
              </a:ext>
            </a:extLst>
          </p:cNvPr>
          <p:cNvSpPr>
            <a:spLocks noGrp="1"/>
          </p:cNvSpPr>
          <p:nvPr>
            <p:ph type="body" sz="quarter" idx="43" hasCustomPrompt="1"/>
          </p:nvPr>
        </p:nvSpPr>
        <p:spPr>
          <a:xfrm>
            <a:off x="6346103" y="2438181"/>
            <a:ext cx="5055171" cy="396241"/>
          </a:xfrm>
          <a:prstGeom prst="rect">
            <a:avLst/>
          </a:prstGeom>
        </p:spPr>
        <p:txBody>
          <a:bodyPr anchor="t">
            <a:normAutofit/>
          </a:bodyPr>
          <a:lstStyle>
            <a:lvl1pPr marL="0" indent="0" algn="ctr">
              <a:buNone/>
              <a:defRPr sz="2400" i="0" baseline="0">
                <a:solidFill>
                  <a:schemeClr val="bg1"/>
                </a:solidFill>
                <a:latin typeface="+mn-lt"/>
              </a:defRPr>
            </a:lvl1pPr>
          </a:lstStyle>
          <a:p>
            <a:pPr lvl="0"/>
            <a:r>
              <a:rPr lang="en-US"/>
              <a:t>Name</a:t>
            </a:r>
          </a:p>
        </p:txBody>
      </p:sp>
      <p:sp>
        <p:nvSpPr>
          <p:cNvPr id="12" name="Picture Placeholder 11">
            <a:extLst>
              <a:ext uri="{FF2B5EF4-FFF2-40B4-BE49-F238E27FC236}">
                <a16:creationId xmlns:a16="http://schemas.microsoft.com/office/drawing/2014/main" id="{0F0F7B0C-9A8E-B860-1487-09AFF231976A}"/>
              </a:ext>
            </a:extLst>
          </p:cNvPr>
          <p:cNvSpPr>
            <a:spLocks noGrp="1"/>
          </p:cNvSpPr>
          <p:nvPr>
            <p:ph type="pic" sz="quarter" idx="44"/>
          </p:nvPr>
        </p:nvSpPr>
        <p:spPr>
          <a:xfrm>
            <a:off x="633818" y="993169"/>
            <a:ext cx="5212079" cy="5212079"/>
          </a:xfrm>
          <a:custGeom>
            <a:avLst/>
            <a:gdLst>
              <a:gd name="connsiteX0" fmla="*/ 2118360 w 4236720"/>
              <a:gd name="connsiteY0" fmla="*/ 0 h 4236720"/>
              <a:gd name="connsiteX1" fmla="*/ 4236720 w 4236720"/>
              <a:gd name="connsiteY1" fmla="*/ 2118360 h 4236720"/>
              <a:gd name="connsiteX2" fmla="*/ 2118360 w 4236720"/>
              <a:gd name="connsiteY2" fmla="*/ 4236720 h 4236720"/>
              <a:gd name="connsiteX3" fmla="*/ 0 w 4236720"/>
              <a:gd name="connsiteY3" fmla="*/ 2118360 h 4236720"/>
              <a:gd name="connsiteX4" fmla="*/ 2118360 w 4236720"/>
              <a:gd name="connsiteY4" fmla="*/ 0 h 4236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6720" h="4236720">
                <a:moveTo>
                  <a:pt x="2118360" y="0"/>
                </a:moveTo>
                <a:cubicBezTo>
                  <a:pt x="3288298" y="0"/>
                  <a:pt x="4236720" y="948422"/>
                  <a:pt x="4236720" y="2118360"/>
                </a:cubicBezTo>
                <a:cubicBezTo>
                  <a:pt x="4236720" y="3288298"/>
                  <a:pt x="3288298" y="4236720"/>
                  <a:pt x="2118360" y="4236720"/>
                </a:cubicBezTo>
                <a:cubicBezTo>
                  <a:pt x="948422" y="4236720"/>
                  <a:pt x="0" y="3288298"/>
                  <a:pt x="0" y="2118360"/>
                </a:cubicBezTo>
                <a:cubicBezTo>
                  <a:pt x="0" y="948422"/>
                  <a:pt x="948422" y="0"/>
                  <a:pt x="2118360" y="0"/>
                </a:cubicBezTo>
                <a:close/>
              </a:path>
            </a:pathLst>
          </a:custGeom>
          <a:solidFill>
            <a:schemeClr val="bg1">
              <a:lumMod val="85000"/>
            </a:schemeClr>
          </a:solidFill>
        </p:spPr>
        <p:txBody>
          <a:bodyPr wrap="square">
            <a:noAutofit/>
          </a:bodyPr>
          <a:lstStyle>
            <a:lvl1pPr algn="ctr">
              <a:defRPr>
                <a:solidFill>
                  <a:srgbClr val="084260"/>
                </a:solidFill>
              </a:defRPr>
            </a:lvl1pPr>
          </a:lstStyle>
          <a:p>
            <a:endParaRPr lang="en-US"/>
          </a:p>
          <a:p>
            <a:endParaRPr lang="en-US"/>
          </a:p>
          <a:p>
            <a:endParaRPr lang="en-US"/>
          </a:p>
        </p:txBody>
      </p:sp>
    </p:spTree>
    <p:extLst>
      <p:ext uri="{BB962C8B-B14F-4D97-AF65-F5344CB8AC3E}">
        <p14:creationId xmlns:p14="http://schemas.microsoft.com/office/powerpoint/2010/main" val="3960819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Qutoe 04">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2C6756"/>
          </a:solidFill>
          <a:ln w="3598" cap="flat">
            <a:noFill/>
            <a:prstDash val="solid"/>
            <a:miter/>
          </a:ln>
        </p:spPr>
        <p:txBody>
          <a:bodyPr rtlCol="0" anchor="ctr"/>
          <a:lstStyle/>
          <a:p>
            <a:endParaRPr lang="en-US" b="0" i="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a:p>
        </p:txBody>
      </p:sp>
      <p:sp>
        <p:nvSpPr>
          <p:cNvPr id="5" name="Text Placeholder 23">
            <a:extLst>
              <a:ext uri="{FF2B5EF4-FFF2-40B4-BE49-F238E27FC236}">
                <a16:creationId xmlns:a16="http://schemas.microsoft.com/office/drawing/2014/main" id="{2FC8FEEC-28B2-4A6B-6CA9-ADAFAEDD777E}"/>
              </a:ext>
            </a:extLst>
          </p:cNvPr>
          <p:cNvSpPr>
            <a:spLocks noGrp="1"/>
          </p:cNvSpPr>
          <p:nvPr>
            <p:ph type="body" sz="quarter" idx="13" hasCustomPrompt="1"/>
          </p:nvPr>
        </p:nvSpPr>
        <p:spPr>
          <a:xfrm>
            <a:off x="444876" y="1387753"/>
            <a:ext cx="5055171" cy="2635608"/>
          </a:xfrm>
          <a:prstGeom prst="rect">
            <a:avLst/>
          </a:prstGeom>
        </p:spPr>
        <p:txBody>
          <a:bodyPr anchor="ctr">
            <a:normAutofit/>
          </a:bodyPr>
          <a:lstStyle>
            <a:lvl1pPr marL="0" indent="0" algn="ctr">
              <a:buNone/>
              <a:defRPr sz="3000" i="0" baseline="0">
                <a:solidFill>
                  <a:schemeClr val="bg1"/>
                </a:solidFill>
                <a:latin typeface="+mn-lt"/>
              </a:defRPr>
            </a:lvl1pPr>
          </a:lstStyle>
          <a:p>
            <a:pPr lvl="0"/>
            <a:r>
              <a:rPr lang="en-US"/>
              <a:t>Quote Slide</a:t>
            </a:r>
          </a:p>
        </p:txBody>
      </p:sp>
      <p:sp>
        <p:nvSpPr>
          <p:cNvPr id="6" name="Text Placeholder 23">
            <a:extLst>
              <a:ext uri="{FF2B5EF4-FFF2-40B4-BE49-F238E27FC236}">
                <a16:creationId xmlns:a16="http://schemas.microsoft.com/office/drawing/2014/main" id="{C5F28827-F2BF-4FDC-1FA0-5C2C663C8B06}"/>
              </a:ext>
            </a:extLst>
          </p:cNvPr>
          <p:cNvSpPr>
            <a:spLocks noGrp="1"/>
          </p:cNvSpPr>
          <p:nvPr>
            <p:ph type="body" sz="quarter" idx="43" hasCustomPrompt="1"/>
          </p:nvPr>
        </p:nvSpPr>
        <p:spPr>
          <a:xfrm>
            <a:off x="444876" y="4236719"/>
            <a:ext cx="5055171" cy="1104445"/>
          </a:xfrm>
          <a:prstGeom prst="rect">
            <a:avLst/>
          </a:prstGeom>
        </p:spPr>
        <p:txBody>
          <a:bodyPr anchor="t">
            <a:normAutofit/>
          </a:bodyPr>
          <a:lstStyle>
            <a:lvl1pPr marL="0" indent="0" algn="ctr">
              <a:buNone/>
              <a:defRPr sz="2400" i="0" baseline="0">
                <a:solidFill>
                  <a:schemeClr val="bg1"/>
                </a:solidFill>
                <a:latin typeface="+mn-lt"/>
              </a:defRPr>
            </a:lvl1pPr>
          </a:lstStyle>
          <a:p>
            <a:pPr lvl="0"/>
            <a:r>
              <a:rPr lang="en-US"/>
              <a:t>Name</a:t>
            </a:r>
          </a:p>
        </p:txBody>
      </p:sp>
    </p:spTree>
    <p:extLst>
      <p:ext uri="{BB962C8B-B14F-4D97-AF65-F5344CB8AC3E}">
        <p14:creationId xmlns:p14="http://schemas.microsoft.com/office/powerpoint/2010/main" val="826949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2C67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0B5BFFDC-FF6C-B268-4B44-7F668B8549F8}"/>
              </a:ext>
            </a:extLst>
          </p:cNvPr>
          <p:cNvGrpSpPr/>
          <p:nvPr userDrawn="1"/>
        </p:nvGrpSpPr>
        <p:grpSpPr>
          <a:xfrm>
            <a:off x="10497312" y="182880"/>
            <a:ext cx="1890437" cy="4388029"/>
            <a:chOff x="4413794" y="4725223"/>
            <a:chExt cx="421607" cy="978622"/>
          </a:xfrm>
        </p:grpSpPr>
        <p:grpSp>
          <p:nvGrpSpPr>
            <p:cNvPr id="4" name="Graphic 2">
              <a:extLst>
                <a:ext uri="{FF2B5EF4-FFF2-40B4-BE49-F238E27FC236}">
                  <a16:creationId xmlns:a16="http://schemas.microsoft.com/office/drawing/2014/main" id="{73C99299-AB79-1FE3-2CE0-D20F729226FD}"/>
                </a:ext>
              </a:extLst>
            </p:cNvPr>
            <p:cNvGrpSpPr/>
            <p:nvPr/>
          </p:nvGrpSpPr>
          <p:grpSpPr>
            <a:xfrm>
              <a:off x="4413794" y="4757590"/>
              <a:ext cx="421607" cy="535957"/>
              <a:chOff x="4413794" y="4757590"/>
              <a:chExt cx="421607" cy="535957"/>
            </a:xfrm>
            <a:solidFill>
              <a:srgbClr val="75B543"/>
            </a:solidFill>
          </p:grpSpPr>
          <p:sp>
            <p:nvSpPr>
              <p:cNvPr id="20" name="Freeform 19">
                <a:extLst>
                  <a:ext uri="{FF2B5EF4-FFF2-40B4-BE49-F238E27FC236}">
                    <a16:creationId xmlns:a16="http://schemas.microsoft.com/office/drawing/2014/main" id="{F0E056A9-99EE-51AE-D492-27D6E1392754}"/>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solidFill>
                <a:srgbClr val="75B543"/>
              </a:solidFill>
              <a:ln w="950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862634CF-0075-EA07-192B-0D7FDB10A7CD}"/>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solidFill>
                <a:srgbClr val="75B543"/>
              </a:solidFill>
              <a:ln w="9502" cap="flat">
                <a:noFill/>
                <a:prstDash val="solid"/>
                <a:miter/>
              </a:ln>
            </p:spPr>
            <p:txBody>
              <a:bodyPr rtlCol="0" anchor="ctr"/>
              <a:lstStyle/>
              <a:p>
                <a:endParaRPr lang="en-US"/>
              </a:p>
            </p:txBody>
          </p:sp>
        </p:grpSp>
        <p:grpSp>
          <p:nvGrpSpPr>
            <p:cNvPr id="5" name="Graphic 2">
              <a:extLst>
                <a:ext uri="{FF2B5EF4-FFF2-40B4-BE49-F238E27FC236}">
                  <a16:creationId xmlns:a16="http://schemas.microsoft.com/office/drawing/2014/main" id="{1B5F0CD0-024F-D060-DA91-EBBB5FCC5E28}"/>
                </a:ext>
              </a:extLst>
            </p:cNvPr>
            <p:cNvGrpSpPr/>
            <p:nvPr/>
          </p:nvGrpSpPr>
          <p:grpSpPr>
            <a:xfrm>
              <a:off x="4539076" y="4725223"/>
              <a:ext cx="126381" cy="222760"/>
              <a:chOff x="4539076" y="4725223"/>
              <a:chExt cx="126381" cy="222760"/>
            </a:xfrm>
            <a:solidFill>
              <a:srgbClr val="81CCB2"/>
            </a:solidFill>
          </p:grpSpPr>
          <p:sp>
            <p:nvSpPr>
              <p:cNvPr id="8" name="Freeform 7">
                <a:extLst>
                  <a:ext uri="{FF2B5EF4-FFF2-40B4-BE49-F238E27FC236}">
                    <a16:creationId xmlns:a16="http://schemas.microsoft.com/office/drawing/2014/main" id="{D1117A6C-9F8D-24A9-7659-C02F37A28523}"/>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solidFill>
                <a:srgbClr val="81CCB2"/>
              </a:solid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E727476-F3FA-95EC-07CB-769AC572CC71}"/>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solidFill>
                <a:srgbClr val="81CCB2"/>
              </a:solidFill>
              <a:ln w="950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9B72F2C5-50B9-94C7-6757-41687BDA2F40}"/>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solidFill>
                <a:srgbClr val="81CCB2"/>
              </a:solidFill>
              <a:ln w="950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7534292F-9DF8-7E86-08C2-65C2BF657ECC}"/>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solidFill>
                <a:srgbClr val="81CCB2"/>
              </a:solidFill>
              <a:ln w="9502" cap="flat">
                <a:noFill/>
                <a:prstDash val="solid"/>
                <a:miter/>
              </a:ln>
            </p:spPr>
            <p:txBody>
              <a:bodyPr rtlCol="0" anchor="ctr"/>
              <a:lstStyle/>
              <a:p>
                <a:endParaRPr lang="en-US"/>
              </a:p>
            </p:txBody>
          </p:sp>
        </p:grpSp>
        <p:sp>
          <p:nvSpPr>
            <p:cNvPr id="6" name="Freeform 5">
              <a:extLst>
                <a:ext uri="{FF2B5EF4-FFF2-40B4-BE49-F238E27FC236}">
                  <a16:creationId xmlns:a16="http://schemas.microsoft.com/office/drawing/2014/main" id="{2B3AA5E5-4D6B-0E2A-604F-F94FF6FFE5CD}"/>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solidFill>
              <a:srgbClr val="2C6756"/>
            </a:solidFill>
            <a:ln w="9502"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4F38C3D6-CCDE-A70E-01AB-166B4C37A319}"/>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solidFill>
              <a:srgbClr val="2C6756"/>
            </a:solidFill>
            <a:ln w="9502" cap="flat">
              <a:noFill/>
              <a:prstDash val="solid"/>
              <a:miter/>
            </a:ln>
          </p:spPr>
          <p:txBody>
            <a:bodyPr rtlCol="0" anchor="ctr"/>
            <a:lstStyle/>
            <a:p>
              <a:endParaRPr lang="en-US"/>
            </a:p>
          </p:txBody>
        </p:sp>
      </p:grpSp>
      <p:sp>
        <p:nvSpPr>
          <p:cNvPr id="22" name="Rectangle 21">
            <a:extLst>
              <a:ext uri="{FF2B5EF4-FFF2-40B4-BE49-F238E27FC236}">
                <a16:creationId xmlns:a16="http://schemas.microsoft.com/office/drawing/2014/main" id="{46830636-A85E-5B9B-6213-108B11E579A4}"/>
              </a:ext>
            </a:extLst>
          </p:cNvPr>
          <p:cNvSpPr/>
          <p:nvPr userDrawn="1"/>
        </p:nvSpPr>
        <p:spPr>
          <a:xfrm>
            <a:off x="12173712" y="-798576"/>
            <a:ext cx="2133600" cy="782116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6DE7F2DF-1977-3561-5CA7-0BC09BC1AE98}"/>
              </a:ext>
            </a:extLst>
          </p:cNvPr>
          <p:cNvSpPr/>
          <p:nvPr userDrawn="1"/>
        </p:nvSpPr>
        <p:spPr>
          <a:xfrm rot="5400000" flipH="1">
            <a:off x="3098568" y="-2442696"/>
            <a:ext cx="5754567" cy="1131063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24" name="Text Placeholder 17">
            <a:extLst>
              <a:ext uri="{FF2B5EF4-FFF2-40B4-BE49-F238E27FC236}">
                <a16:creationId xmlns:a16="http://schemas.microsoft.com/office/drawing/2014/main" id="{4D32AEA0-9C38-5B2E-991D-2F9221722B80}"/>
              </a:ext>
            </a:extLst>
          </p:cNvPr>
          <p:cNvSpPr>
            <a:spLocks noGrp="1"/>
          </p:cNvSpPr>
          <p:nvPr>
            <p:ph type="body" sz="quarter" idx="18" hasCustomPrompt="1"/>
          </p:nvPr>
        </p:nvSpPr>
        <p:spPr>
          <a:xfrm>
            <a:off x="798380" y="2045704"/>
            <a:ext cx="10595237"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25" name="Text Placeholder 23">
            <a:extLst>
              <a:ext uri="{FF2B5EF4-FFF2-40B4-BE49-F238E27FC236}">
                <a16:creationId xmlns:a16="http://schemas.microsoft.com/office/drawing/2014/main" id="{4DC074BD-7E66-B421-44EF-B4EB500D22D7}"/>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75B543"/>
                </a:solidFill>
                <a:latin typeface="+mn-lt"/>
              </a:defRPr>
            </a:lvl1pPr>
          </a:lstStyle>
          <a:p>
            <a:pPr lvl="0"/>
            <a:r>
              <a:rPr lang="en-US"/>
              <a:t>Heading</a:t>
            </a:r>
          </a:p>
        </p:txBody>
      </p:sp>
      <p:pic>
        <p:nvPicPr>
          <p:cNvPr id="26" name="Picture 25">
            <a:extLst>
              <a:ext uri="{FF2B5EF4-FFF2-40B4-BE49-F238E27FC236}">
                <a16:creationId xmlns:a16="http://schemas.microsoft.com/office/drawing/2014/main" id="{A034C6A9-C133-6EBF-3D79-24E3C5E52CDD}"/>
              </a:ext>
            </a:extLst>
          </p:cNvPr>
          <p:cNvPicPr>
            <a:picLocks noChangeAspect="1"/>
          </p:cNvPicPr>
          <p:nvPr userDrawn="1"/>
        </p:nvPicPr>
        <p:blipFill>
          <a:blip r:embed="rId2">
            <a:biLevel thresh="25000"/>
          </a:blip>
          <a:srcRect t="82226"/>
          <a:stretch/>
        </p:blipFill>
        <p:spPr>
          <a:xfrm>
            <a:off x="430678" y="6272785"/>
            <a:ext cx="2171152" cy="228350"/>
          </a:xfrm>
          <a:prstGeom prst="rect">
            <a:avLst/>
          </a:prstGeom>
        </p:spPr>
      </p:pic>
    </p:spTree>
    <p:extLst>
      <p:ext uri="{BB962C8B-B14F-4D97-AF65-F5344CB8AC3E}">
        <p14:creationId xmlns:p14="http://schemas.microsoft.com/office/powerpoint/2010/main" val="41910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574873-4D23-1642-6FC5-4398F0E9B585}"/>
              </a:ext>
            </a:extLst>
          </p:cNvPr>
          <p:cNvPicPr>
            <a:picLocks noChangeAspect="1"/>
          </p:cNvPicPr>
          <p:nvPr userDrawn="1"/>
        </p:nvPicPr>
        <p:blipFill>
          <a:blip r:embed="rId19"/>
          <a:srcRect t="82226"/>
          <a:stretch/>
        </p:blipFill>
        <p:spPr>
          <a:xfrm>
            <a:off x="430678" y="6272785"/>
            <a:ext cx="2171152" cy="228350"/>
          </a:xfrm>
          <a:prstGeom prst="rect">
            <a:avLst/>
          </a:prstGeom>
        </p:spPr>
      </p:pic>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29" r:id="rId3"/>
    <p:sldLayoutId id="2147483842" r:id="rId4"/>
    <p:sldLayoutId id="2147483861" r:id="rId5"/>
    <p:sldLayoutId id="2147483884" r:id="rId6"/>
    <p:sldLayoutId id="2147483885" r:id="rId7"/>
    <p:sldLayoutId id="2147483880" r:id="rId8"/>
    <p:sldLayoutId id="2147483879" r:id="rId9"/>
    <p:sldLayoutId id="2147483878" r:id="rId10"/>
    <p:sldLayoutId id="2147483877" r:id="rId11"/>
    <p:sldLayoutId id="2147483841" r:id="rId12"/>
    <p:sldLayoutId id="2147483883" r:id="rId13"/>
    <p:sldLayoutId id="2147483840" r:id="rId14"/>
    <p:sldLayoutId id="2147483833" r:id="rId15"/>
    <p:sldLayoutId id="2147483847" r:id="rId16"/>
    <p:sldLayoutId id="2147483853"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5.xml"/><Relationship Id="rId1" Type="http://schemas.openxmlformats.org/officeDocument/2006/relationships/video" Target="https://www.youtube.com/embed/2KVyUaEakD0?feature=oembed" TargetMode="Externa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5.xml"/><Relationship Id="rId1" Type="http://schemas.openxmlformats.org/officeDocument/2006/relationships/video" Target="https://www.youtube.com/embed/0TYYmIHE8MM?feature=oembed" TargetMode="External"/><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5.xml"/><Relationship Id="rId1" Type="http://schemas.openxmlformats.org/officeDocument/2006/relationships/video" Target="https://www.youtube.com/embed/cLn0QVpA29w?feature=oembed" TargetMode="External"/><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5.xml"/><Relationship Id="rId1" Type="http://schemas.openxmlformats.org/officeDocument/2006/relationships/video" Target="https://www.youtube.com/embed/_tKvDZClstY?feature=oembed" TargetMode="Externa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8.png"/><Relationship Id="rId7" Type="http://schemas.openxmlformats.org/officeDocument/2006/relationships/diagramColors" Target="../diagrams/colors2.xm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0.xml"/><Relationship Id="rId1" Type="http://schemas.openxmlformats.org/officeDocument/2006/relationships/video" Target="https://www.youtube.com/embed/kVY8Rw2gWM0?feature=oembed" TargetMode="External"/><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hyperlink" Target="https://www.towardspackaging.com/insights/biodegradable-paper-and-plastic-packaging-market-sizin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image" Target="../media/image31.svg"/><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2.png"/><Relationship Id="rId7" Type="http://schemas.openxmlformats.org/officeDocument/2006/relationships/diagramColors" Target="../diagrams/colors4.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17.xml"/><Relationship Id="rId4" Type="http://schemas.openxmlformats.org/officeDocument/2006/relationships/image" Target="../media/image37.sv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5B15D0B-CBC7-E04A-B025-FE49C1E6B0D5}"/>
              </a:ext>
            </a:extLst>
          </p:cNvPr>
          <p:cNvSpPr>
            <a:spLocks noGrp="1"/>
          </p:cNvSpPr>
          <p:nvPr>
            <p:ph type="body" sz="quarter" idx="21"/>
          </p:nvPr>
        </p:nvSpPr>
        <p:spPr>
          <a:xfrm>
            <a:off x="7772400" y="5624652"/>
            <a:ext cx="3751973" cy="731140"/>
          </a:xfrm>
          <a:prstGeom prst="rect">
            <a:avLst/>
          </a:prstGeom>
        </p:spPr>
        <p:txBody>
          <a:bodyPr>
            <a:noAutofit/>
          </a:bodyPr>
          <a:lstStyle/>
          <a:p>
            <a:r>
              <a:rPr lang="en-US" sz="3000" err="1"/>
              <a:t>www.</a:t>
            </a:r>
            <a:r>
              <a:rPr lang="en-US" sz="3000" b="1" err="1"/>
              <a:t>plantpower</a:t>
            </a:r>
            <a:r>
              <a:rPr lang="en-US" sz="3000" err="1"/>
              <a:t>.eu</a:t>
            </a:r>
            <a:endParaRPr lang="en-US" sz="3000"/>
          </a:p>
        </p:txBody>
      </p:sp>
      <p:sp>
        <p:nvSpPr>
          <p:cNvPr id="8" name="Text Placeholder 7">
            <a:extLst>
              <a:ext uri="{FF2B5EF4-FFF2-40B4-BE49-F238E27FC236}">
                <a16:creationId xmlns:a16="http://schemas.microsoft.com/office/drawing/2014/main" id="{3EDF8C6B-55A9-52F6-2741-EB34E8518115}"/>
              </a:ext>
            </a:extLst>
          </p:cNvPr>
          <p:cNvSpPr>
            <a:spLocks noGrp="1"/>
          </p:cNvSpPr>
          <p:nvPr>
            <p:ph type="body" sz="quarter" idx="19"/>
          </p:nvPr>
        </p:nvSpPr>
        <p:spPr>
          <a:xfrm>
            <a:off x="670905" y="474951"/>
            <a:ext cx="3311988" cy="533188"/>
          </a:xfrm>
        </p:spPr>
        <p:txBody>
          <a:bodyPr/>
          <a:lstStyle/>
          <a:p>
            <a:r>
              <a:rPr lang="en-US" b="1">
                <a:solidFill>
                  <a:srgbClr val="75B543"/>
                </a:solidFill>
              </a:rPr>
              <a:t>MODULE 3</a:t>
            </a:r>
          </a:p>
          <a:p>
            <a:endParaRPr lang="en-US"/>
          </a:p>
        </p:txBody>
      </p:sp>
      <p:sp>
        <p:nvSpPr>
          <p:cNvPr id="12" name="Text Placeholder 11">
            <a:extLst>
              <a:ext uri="{FF2B5EF4-FFF2-40B4-BE49-F238E27FC236}">
                <a16:creationId xmlns:a16="http://schemas.microsoft.com/office/drawing/2014/main" id="{AEE7CF5C-DCAA-C7F3-198B-9BAD4D959055}"/>
              </a:ext>
            </a:extLst>
          </p:cNvPr>
          <p:cNvSpPr>
            <a:spLocks noGrp="1"/>
          </p:cNvSpPr>
          <p:nvPr>
            <p:ph type="body" sz="quarter" idx="16"/>
          </p:nvPr>
        </p:nvSpPr>
        <p:spPr>
          <a:xfrm>
            <a:off x="97863" y="3529862"/>
            <a:ext cx="6588466" cy="2345473"/>
          </a:xfrm>
        </p:spPr>
        <p:txBody>
          <a:bodyPr lIns="91440" tIns="45720" rIns="91440" bIns="45720" anchor="t">
            <a:noAutofit/>
          </a:bodyPr>
          <a:lstStyle/>
          <a:p>
            <a:r>
              <a:rPr lang="en-US" sz="4800">
                <a:latin typeface="Calibri"/>
                <a:ea typeface="Open Sans"/>
                <a:cs typeface="Calibri"/>
              </a:rPr>
              <a:t>Creating Plant-</a:t>
            </a:r>
            <a:endParaRPr lang="en-US"/>
          </a:p>
          <a:p>
            <a:r>
              <a:rPr lang="en-US" sz="4800">
                <a:latin typeface="Calibri"/>
                <a:ea typeface="Open Sans"/>
                <a:cs typeface="Calibri"/>
              </a:rPr>
              <a:t>based </a:t>
            </a:r>
            <a:r>
              <a:rPr lang="en-US" sz="4800" dirty="0">
                <a:latin typeface="Calibri"/>
                <a:ea typeface="Open Sans"/>
                <a:cs typeface="Calibri"/>
              </a:rPr>
              <a:t>Innovations </a:t>
            </a:r>
            <a:endParaRPr lang="en-US" dirty="0"/>
          </a:p>
          <a:p>
            <a:r>
              <a:rPr lang="en-US" sz="4800">
                <a:latin typeface="Calibri"/>
                <a:ea typeface="Open Sans"/>
                <a:cs typeface="Calibri"/>
              </a:rPr>
              <a:t>For Retail P</a:t>
            </a:r>
            <a:r>
              <a:rPr lang="en-US" sz="4800" dirty="0">
                <a:latin typeface="Calibri"/>
                <a:ea typeface="Open Sans"/>
                <a:cs typeface="Calibri"/>
              </a:rPr>
              <a:t>repared Consumer Foods</a:t>
            </a:r>
            <a:endParaRPr lang="en-US"/>
          </a:p>
          <a:p>
            <a:endParaRPr lang="en-US"/>
          </a:p>
        </p:txBody>
      </p:sp>
      <p:cxnSp>
        <p:nvCxnSpPr>
          <p:cNvPr id="15" name="Straight Connector 14">
            <a:extLst>
              <a:ext uri="{FF2B5EF4-FFF2-40B4-BE49-F238E27FC236}">
                <a16:creationId xmlns:a16="http://schemas.microsoft.com/office/drawing/2014/main" id="{36E0E7B2-856E-A78E-9889-7A03CDBDEC5D}"/>
              </a:ext>
            </a:extLst>
          </p:cNvPr>
          <p:cNvCxnSpPr>
            <a:cxnSpLocks/>
          </p:cNvCxnSpPr>
          <p:nvPr/>
        </p:nvCxnSpPr>
        <p:spPr>
          <a:xfrm>
            <a:off x="0" y="4041877"/>
            <a:ext cx="3179763" cy="0"/>
          </a:xfrm>
          <a:prstGeom prst="line">
            <a:avLst/>
          </a:prstGeom>
          <a:ln w="38100">
            <a:solidFill>
              <a:srgbClr val="75B543"/>
            </a:solidFill>
          </a:ln>
        </p:spPr>
        <p:style>
          <a:lnRef idx="1">
            <a:schemeClr val="accent1"/>
          </a:lnRef>
          <a:fillRef idx="0">
            <a:schemeClr val="accent1"/>
          </a:fillRef>
          <a:effectRef idx="0">
            <a:schemeClr val="accent1"/>
          </a:effectRef>
          <a:fontRef idx="minor">
            <a:schemeClr val="tx1"/>
          </a:fontRef>
        </p:style>
      </p:cxnSp>
      <p:pic>
        <p:nvPicPr>
          <p:cNvPr id="16" name="Picture Placeholder 20">
            <a:extLst>
              <a:ext uri="{FF2B5EF4-FFF2-40B4-BE49-F238E27FC236}">
                <a16:creationId xmlns:a16="http://schemas.microsoft.com/office/drawing/2014/main" id="{B3D31849-77F8-34A3-F75F-2A57704E3034}"/>
              </a:ext>
            </a:extLst>
          </p:cNvPr>
          <p:cNvPicPr>
            <a:picLocks noGrp="1" noChangeAspect="1"/>
          </p:cNvPicPr>
          <p:nvPr>
            <p:ph type="pic" sz="quarter" idx="43"/>
          </p:nvPr>
        </p:nvPicPr>
        <p:blipFill>
          <a:blip r:embed="rId3"/>
          <a:srcRect t="644" b="644"/>
          <a:stretch>
            <a:fillRect/>
          </a:stretch>
        </p:blipFill>
        <p:spPr>
          <a:xfrm>
            <a:off x="4744020" y="474951"/>
            <a:ext cx="7149849" cy="4704418"/>
          </a:xfrm>
        </p:spPr>
      </p:pic>
      <p:grpSp>
        <p:nvGrpSpPr>
          <p:cNvPr id="17" name="Group 16">
            <a:extLst>
              <a:ext uri="{FF2B5EF4-FFF2-40B4-BE49-F238E27FC236}">
                <a16:creationId xmlns:a16="http://schemas.microsoft.com/office/drawing/2014/main" id="{FFEAB603-34E3-3B00-F1B3-C9EA6C25C33C}"/>
              </a:ext>
            </a:extLst>
          </p:cNvPr>
          <p:cNvGrpSpPr/>
          <p:nvPr/>
        </p:nvGrpSpPr>
        <p:grpSpPr>
          <a:xfrm>
            <a:off x="3886539" y="3683047"/>
            <a:ext cx="1720828" cy="3994335"/>
            <a:chOff x="4413794" y="4725223"/>
            <a:chExt cx="421607" cy="978622"/>
          </a:xfrm>
          <a:solidFill>
            <a:schemeClr val="bg1">
              <a:alpha val="17834"/>
            </a:schemeClr>
          </a:solidFill>
        </p:grpSpPr>
        <p:grpSp>
          <p:nvGrpSpPr>
            <p:cNvPr id="18" name="Graphic 2">
              <a:extLst>
                <a:ext uri="{FF2B5EF4-FFF2-40B4-BE49-F238E27FC236}">
                  <a16:creationId xmlns:a16="http://schemas.microsoft.com/office/drawing/2014/main" id="{49D1E5C2-680C-5F3A-EDF1-00B248F35C49}"/>
                </a:ext>
              </a:extLst>
            </p:cNvPr>
            <p:cNvGrpSpPr/>
            <p:nvPr/>
          </p:nvGrpSpPr>
          <p:grpSpPr>
            <a:xfrm>
              <a:off x="4413794" y="4757590"/>
              <a:ext cx="421607" cy="535957"/>
              <a:chOff x="4413794" y="4757590"/>
              <a:chExt cx="421607" cy="535957"/>
            </a:xfrm>
            <a:grpFill/>
          </p:grpSpPr>
          <p:sp>
            <p:nvSpPr>
              <p:cNvPr id="26" name="Freeform 25">
                <a:extLst>
                  <a:ext uri="{FF2B5EF4-FFF2-40B4-BE49-F238E27FC236}">
                    <a16:creationId xmlns:a16="http://schemas.microsoft.com/office/drawing/2014/main" id="{3451F2A7-D55F-659E-D3D7-D4F1B5C4E9A4}"/>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7D2ADF51-7987-65D2-B408-739DA6402E0E}"/>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19" name="Graphic 2">
              <a:extLst>
                <a:ext uri="{FF2B5EF4-FFF2-40B4-BE49-F238E27FC236}">
                  <a16:creationId xmlns:a16="http://schemas.microsoft.com/office/drawing/2014/main" id="{9C2968E0-F903-146C-62D7-1E7A8D7C40C4}"/>
                </a:ext>
              </a:extLst>
            </p:cNvPr>
            <p:cNvGrpSpPr/>
            <p:nvPr/>
          </p:nvGrpSpPr>
          <p:grpSpPr>
            <a:xfrm>
              <a:off x="4539076" y="4725223"/>
              <a:ext cx="126381" cy="222760"/>
              <a:chOff x="4539076" y="4725223"/>
              <a:chExt cx="126381" cy="222760"/>
            </a:xfrm>
            <a:grpFill/>
          </p:grpSpPr>
          <p:sp>
            <p:nvSpPr>
              <p:cNvPr id="22" name="Freeform 21">
                <a:extLst>
                  <a:ext uri="{FF2B5EF4-FFF2-40B4-BE49-F238E27FC236}">
                    <a16:creationId xmlns:a16="http://schemas.microsoft.com/office/drawing/2014/main" id="{A40F0086-F4F4-754F-21FC-115A1CDDB1FE}"/>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46F5107E-D7A1-618C-0F78-BB4934D0D0C5}"/>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DD05D728-DB4D-E491-60EF-0D6C48F05E2C}"/>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5857B3D-5493-F142-16AA-9AEF9C99890A}"/>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20" name="Freeform 19">
              <a:extLst>
                <a:ext uri="{FF2B5EF4-FFF2-40B4-BE49-F238E27FC236}">
                  <a16:creationId xmlns:a16="http://schemas.microsoft.com/office/drawing/2014/main" id="{3C824093-9341-C37A-5434-4C72A071B482}"/>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BFD2344A-5249-A2EA-ED62-6C207C467CBE}"/>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
        <p:nvSpPr>
          <p:cNvPr id="2" name="TextBox 1">
            <a:extLst>
              <a:ext uri="{FF2B5EF4-FFF2-40B4-BE49-F238E27FC236}">
                <a16:creationId xmlns:a16="http://schemas.microsoft.com/office/drawing/2014/main" id="{5B0654E5-9802-FB42-3041-59A6E1CBDDD1}"/>
              </a:ext>
            </a:extLst>
          </p:cNvPr>
          <p:cNvSpPr txBox="1"/>
          <p:nvPr/>
        </p:nvSpPr>
        <p:spPr>
          <a:xfrm>
            <a:off x="3748689" y="6074103"/>
            <a:ext cx="3372070" cy="7848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aseline="0">
                <a:solidFill>
                  <a:srgbClr val="595959"/>
                </a:solidFill>
                <a:latin typeface="Calibri"/>
                <a:ea typeface="Segoe UI"/>
                <a:cs typeface="Segoe UI"/>
              </a:rPr>
              <a:t>Plant Power OERs Modules © 2025 by Plant Power Partnership is licensed under CC BY 4.0. To view a copy of this license, visit https://creativecommons.org/licenses/by/4.0/ </a:t>
            </a:r>
            <a:endParaRPr lang="en-GB"/>
          </a:p>
          <a:p>
            <a:pPr algn="ctr"/>
            <a:endParaRPr lang="en-GB"/>
          </a:p>
        </p:txBody>
      </p:sp>
      <p:pic>
        <p:nvPicPr>
          <p:cNvPr id="4" name="Picture 3">
            <a:extLst>
              <a:ext uri="{FF2B5EF4-FFF2-40B4-BE49-F238E27FC236}">
                <a16:creationId xmlns:a16="http://schemas.microsoft.com/office/drawing/2014/main" id="{6A1AE0A7-E7A2-A8B9-E5B3-2204B72EB7C3}"/>
              </a:ext>
            </a:extLst>
          </p:cNvPr>
          <p:cNvPicPr>
            <a:picLocks noChangeAspect="1"/>
          </p:cNvPicPr>
          <p:nvPr/>
        </p:nvPicPr>
        <p:blipFill>
          <a:blip r:embed="rId4"/>
          <a:stretch>
            <a:fillRect/>
          </a:stretch>
        </p:blipFill>
        <p:spPr>
          <a:xfrm>
            <a:off x="2779329" y="6215501"/>
            <a:ext cx="800100" cy="295275"/>
          </a:xfrm>
          <a:prstGeom prst="rect">
            <a:avLst/>
          </a:prstGeom>
        </p:spPr>
      </p:pic>
    </p:spTree>
    <p:extLst>
      <p:ext uri="{BB962C8B-B14F-4D97-AF65-F5344CB8AC3E}">
        <p14:creationId xmlns:p14="http://schemas.microsoft.com/office/powerpoint/2010/main" val="17290885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856357" y="999099"/>
            <a:ext cx="3076900" cy="992652"/>
          </a:xfrm>
        </p:spPr>
        <p:txBody>
          <a:bodyPr lIns="91440" tIns="45720" rIns="91440" bIns="45720" anchor="t">
            <a:noAutofit/>
          </a:bodyPr>
          <a:lstStyle/>
          <a:p>
            <a:pPr marL="0" indent="0">
              <a:buNone/>
            </a:pPr>
            <a:r>
              <a:rPr lang="en-US" b="1"/>
              <a:t>Key Drivers of Growth in Plant-Based Foods</a:t>
            </a:r>
            <a:endParaRPr lang="en-US">
              <a:ea typeface="Calibri"/>
              <a:cs typeface="Calibri"/>
            </a:endParaRPr>
          </a:p>
        </p:txBody>
      </p:sp>
      <p:pic>
        <p:nvPicPr>
          <p:cNvPr id="6" name="Picture 41">
            <a:extLst>
              <a:ext uri="{FF2B5EF4-FFF2-40B4-BE49-F238E27FC236}">
                <a16:creationId xmlns:a16="http://schemas.microsoft.com/office/drawing/2014/main" id="{C995BCF9-226F-3AD2-750B-ED055782C68C}"/>
              </a:ext>
            </a:extLst>
          </p:cNvPr>
          <p:cNvPicPr>
            <a:picLocks noChangeAspect="1"/>
          </p:cNvPicPr>
          <p:nvPr/>
        </p:nvPicPr>
        <p:blipFill>
          <a:blip r:embed="rId2"/>
          <a:stretch>
            <a:fillRect/>
          </a:stretch>
        </p:blipFill>
        <p:spPr>
          <a:xfrm>
            <a:off x="10663987" y="5926759"/>
            <a:ext cx="1086562" cy="645258"/>
          </a:xfrm>
          <a:prstGeom prst="rect">
            <a:avLst/>
          </a:prstGeom>
        </p:spPr>
      </p:pic>
      <p:sp>
        <p:nvSpPr>
          <p:cNvPr id="7" name="Oval 6">
            <a:extLst>
              <a:ext uri="{FF2B5EF4-FFF2-40B4-BE49-F238E27FC236}">
                <a16:creationId xmlns:a16="http://schemas.microsoft.com/office/drawing/2014/main" id="{34937835-6310-D95D-1C23-ED7485388A0A}"/>
              </a:ext>
            </a:extLst>
          </p:cNvPr>
          <p:cNvSpPr/>
          <p:nvPr/>
        </p:nvSpPr>
        <p:spPr>
          <a:xfrm>
            <a:off x="4552207" y="554180"/>
            <a:ext cx="2909453" cy="2859972"/>
          </a:xfrm>
          <a:prstGeom prst="ellipse">
            <a:avLst/>
          </a:prstGeom>
          <a:solidFill>
            <a:srgbClr val="CEDA2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ea typeface="Calibri"/>
                <a:cs typeface="Calibri"/>
              </a:rPr>
              <a:t>Health</a:t>
            </a:r>
          </a:p>
          <a:p>
            <a:pPr algn="ctr"/>
            <a:r>
              <a:rPr lang="en-US" sz="2000">
                <a:ea typeface="Calibri"/>
                <a:cs typeface="Calibri"/>
              </a:rPr>
              <a:t>Consumers link plant-based diets to wellbeing and lower risk of chronic diseases</a:t>
            </a:r>
          </a:p>
        </p:txBody>
      </p:sp>
      <p:sp>
        <p:nvSpPr>
          <p:cNvPr id="12" name="Oval 11">
            <a:extLst>
              <a:ext uri="{FF2B5EF4-FFF2-40B4-BE49-F238E27FC236}">
                <a16:creationId xmlns:a16="http://schemas.microsoft.com/office/drawing/2014/main" id="{5B341BAC-5272-019B-3998-1204FF346E83}"/>
              </a:ext>
            </a:extLst>
          </p:cNvPr>
          <p:cNvSpPr/>
          <p:nvPr/>
        </p:nvSpPr>
        <p:spPr>
          <a:xfrm>
            <a:off x="6472051" y="3433945"/>
            <a:ext cx="2909453" cy="2859972"/>
          </a:xfrm>
          <a:prstGeom prst="ellipse">
            <a:avLst/>
          </a:prstGeom>
          <a:solidFill>
            <a:srgbClr val="75B54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ea typeface="Calibri"/>
                <a:cs typeface="Calibri"/>
              </a:rPr>
              <a:t>Convenience</a:t>
            </a:r>
          </a:p>
          <a:p>
            <a:pPr algn="ctr"/>
            <a:r>
              <a:rPr lang="en-US" sz="2000">
                <a:ea typeface="Calibri"/>
                <a:cs typeface="Calibri"/>
              </a:rPr>
              <a:t>Quick, ready-to-eat options fit busy urban lifestyles</a:t>
            </a:r>
          </a:p>
        </p:txBody>
      </p:sp>
      <p:sp>
        <p:nvSpPr>
          <p:cNvPr id="13" name="Oval 12">
            <a:extLst>
              <a:ext uri="{FF2B5EF4-FFF2-40B4-BE49-F238E27FC236}">
                <a16:creationId xmlns:a16="http://schemas.microsoft.com/office/drawing/2014/main" id="{A58A7047-050F-5D0A-7FF6-5A49F60F7AB9}"/>
              </a:ext>
            </a:extLst>
          </p:cNvPr>
          <p:cNvSpPr/>
          <p:nvPr/>
        </p:nvSpPr>
        <p:spPr>
          <a:xfrm>
            <a:off x="2602673" y="3433946"/>
            <a:ext cx="2909453" cy="2859972"/>
          </a:xfrm>
          <a:prstGeom prst="ellipse">
            <a:avLst/>
          </a:prstGeom>
          <a:solidFill>
            <a:srgbClr val="F79037"/>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ea typeface="Calibri"/>
                <a:cs typeface="Calibri"/>
              </a:rPr>
              <a:t>Ethics</a:t>
            </a:r>
          </a:p>
          <a:p>
            <a:pPr algn="ctr"/>
            <a:r>
              <a:rPr lang="en-US">
                <a:ea typeface="Calibri"/>
                <a:cs typeface="Calibri"/>
              </a:rPr>
              <a:t>Supports animal welfare and ethical food choices</a:t>
            </a:r>
          </a:p>
        </p:txBody>
      </p:sp>
      <p:sp>
        <p:nvSpPr>
          <p:cNvPr id="14" name="Oval 13">
            <a:extLst>
              <a:ext uri="{FF2B5EF4-FFF2-40B4-BE49-F238E27FC236}">
                <a16:creationId xmlns:a16="http://schemas.microsoft.com/office/drawing/2014/main" id="{2B32AE3F-574A-E4EB-3325-1A506C676143}"/>
              </a:ext>
            </a:extLst>
          </p:cNvPr>
          <p:cNvSpPr/>
          <p:nvPr/>
        </p:nvSpPr>
        <p:spPr>
          <a:xfrm>
            <a:off x="8520544" y="554178"/>
            <a:ext cx="2909453" cy="285997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00">
              <a:ea typeface="Calibri"/>
              <a:cs typeface="Calibri"/>
            </a:endParaRPr>
          </a:p>
          <a:p>
            <a:pPr algn="ctr"/>
            <a:r>
              <a:rPr lang="en-US" sz="2400" b="1">
                <a:ea typeface="Calibri"/>
                <a:cs typeface="Calibri"/>
              </a:rPr>
              <a:t>Sustainability</a:t>
            </a:r>
          </a:p>
          <a:p>
            <a:pPr algn="ctr"/>
            <a:r>
              <a:rPr lang="en-US" sz="2000">
                <a:ea typeface="Calibri"/>
                <a:cs typeface="Calibri"/>
              </a:rPr>
              <a:t>Less resource-intensive than animal farming; appeals to eco-conscious shoppers</a:t>
            </a:r>
          </a:p>
          <a:p>
            <a:pPr algn="ctr"/>
            <a:endParaRPr lang="en-US" sz="2000">
              <a:ea typeface="Calibri"/>
              <a:cs typeface="Calibri"/>
            </a:endParaRPr>
          </a:p>
        </p:txBody>
      </p:sp>
    </p:spTree>
    <p:extLst>
      <p:ext uri="{BB962C8B-B14F-4D97-AF65-F5344CB8AC3E}">
        <p14:creationId xmlns:p14="http://schemas.microsoft.com/office/powerpoint/2010/main" val="31552489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1006952" y="943988"/>
            <a:ext cx="5186933" cy="992652"/>
          </a:xfrm>
        </p:spPr>
        <p:txBody>
          <a:bodyPr/>
          <a:lstStyle/>
          <a:p>
            <a:r>
              <a:rPr lang="en-US"/>
              <a:t>Understanding Target Audiences -</a:t>
            </a:r>
            <a:r>
              <a:rPr lang="en-US" i="1"/>
              <a:t>Who Eats Plant-Based Foods?</a:t>
            </a:r>
            <a:endParaRPr lang="en-US"/>
          </a:p>
          <a:p>
            <a:endParaRPr lang="en-US"/>
          </a:p>
        </p:txBody>
      </p:sp>
      <p:grpSp>
        <p:nvGrpSpPr>
          <p:cNvPr id="8" name="Group 7">
            <a:extLst>
              <a:ext uri="{FF2B5EF4-FFF2-40B4-BE49-F238E27FC236}">
                <a16:creationId xmlns:a16="http://schemas.microsoft.com/office/drawing/2014/main" id="{64946CEC-C485-2754-02DF-067961875F90}"/>
              </a:ext>
            </a:extLst>
          </p:cNvPr>
          <p:cNvGrpSpPr/>
          <p:nvPr/>
        </p:nvGrpSpPr>
        <p:grpSpPr>
          <a:xfrm>
            <a:off x="5166699" y="3134407"/>
            <a:ext cx="1720828" cy="3994335"/>
            <a:chOff x="4413794" y="4725223"/>
            <a:chExt cx="421607" cy="978622"/>
          </a:xfrm>
          <a:solidFill>
            <a:schemeClr val="bg1">
              <a:alpha val="17834"/>
            </a:schemeClr>
          </a:solidFill>
        </p:grpSpPr>
        <p:grpSp>
          <p:nvGrpSpPr>
            <p:cNvPr id="9" name="Graphic 2">
              <a:extLst>
                <a:ext uri="{FF2B5EF4-FFF2-40B4-BE49-F238E27FC236}">
                  <a16:creationId xmlns:a16="http://schemas.microsoft.com/office/drawing/2014/main" id="{98108B53-9B80-E476-72EC-0907F891B1CE}"/>
                </a:ext>
              </a:extLst>
            </p:cNvPr>
            <p:cNvGrpSpPr/>
            <p:nvPr/>
          </p:nvGrpSpPr>
          <p:grpSpPr>
            <a:xfrm>
              <a:off x="4413794" y="4757590"/>
              <a:ext cx="421607" cy="535957"/>
              <a:chOff x="4413794" y="4757590"/>
              <a:chExt cx="421607" cy="535957"/>
            </a:xfrm>
            <a:grpFill/>
          </p:grpSpPr>
          <p:sp>
            <p:nvSpPr>
              <p:cNvPr id="17" name="Freeform 16">
                <a:extLst>
                  <a:ext uri="{FF2B5EF4-FFF2-40B4-BE49-F238E27FC236}">
                    <a16:creationId xmlns:a16="http://schemas.microsoft.com/office/drawing/2014/main" id="{156D2A8D-9B36-DF39-BF7B-4BC3002FB00F}"/>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785FC8C9-CD00-440E-4C92-9CBFE53A9B8D}"/>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10" name="Graphic 2">
              <a:extLst>
                <a:ext uri="{FF2B5EF4-FFF2-40B4-BE49-F238E27FC236}">
                  <a16:creationId xmlns:a16="http://schemas.microsoft.com/office/drawing/2014/main" id="{D6F5C40D-6187-467D-6C28-5B6774DC2E03}"/>
                </a:ext>
              </a:extLst>
            </p:cNvPr>
            <p:cNvGrpSpPr/>
            <p:nvPr/>
          </p:nvGrpSpPr>
          <p:grpSpPr>
            <a:xfrm>
              <a:off x="4539076" y="4725223"/>
              <a:ext cx="126381" cy="222760"/>
              <a:chOff x="4539076" y="4725223"/>
              <a:chExt cx="126381" cy="222760"/>
            </a:xfrm>
            <a:grpFill/>
          </p:grpSpPr>
          <p:sp>
            <p:nvSpPr>
              <p:cNvPr id="13" name="Freeform 12">
                <a:extLst>
                  <a:ext uri="{FF2B5EF4-FFF2-40B4-BE49-F238E27FC236}">
                    <a16:creationId xmlns:a16="http://schemas.microsoft.com/office/drawing/2014/main" id="{C76538B9-58F0-DCB6-ABBB-2280C0C00598}"/>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14E4BE3A-82C3-ABD3-7920-46CE32BB0912}"/>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94DBB28-4E69-17E0-9B50-9602ADC5A97B}"/>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79B768C2-241E-BE0E-065A-341AFDC0D15B}"/>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11" name="Freeform 10">
              <a:extLst>
                <a:ext uri="{FF2B5EF4-FFF2-40B4-BE49-F238E27FC236}">
                  <a16:creationId xmlns:a16="http://schemas.microsoft.com/office/drawing/2014/main" id="{F1306CBB-BAA3-CC0A-8C6F-D4A5AED1D0DD}"/>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3B4AC03D-B6BD-6E29-01B6-5EB3C92DE49C}"/>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
        <p:nvSpPr>
          <p:cNvPr id="19" name="Text Placeholder 4">
            <a:extLst>
              <a:ext uri="{FF2B5EF4-FFF2-40B4-BE49-F238E27FC236}">
                <a16:creationId xmlns:a16="http://schemas.microsoft.com/office/drawing/2014/main" id="{CFC47C36-6D1A-40E6-0582-02FE96F73653}"/>
              </a:ext>
            </a:extLst>
          </p:cNvPr>
          <p:cNvSpPr txBox="1">
            <a:spLocks/>
          </p:cNvSpPr>
          <p:nvPr/>
        </p:nvSpPr>
        <p:spPr>
          <a:xfrm>
            <a:off x="4544343" y="3766954"/>
            <a:ext cx="7292607" cy="9993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25" name="TextBox 24">
            <a:extLst>
              <a:ext uri="{FF2B5EF4-FFF2-40B4-BE49-F238E27FC236}">
                <a16:creationId xmlns:a16="http://schemas.microsoft.com/office/drawing/2014/main" id="{BE92634F-8427-C005-14D4-1E37489FF683}"/>
              </a:ext>
            </a:extLst>
          </p:cNvPr>
          <p:cNvSpPr txBox="1"/>
          <p:nvPr/>
        </p:nvSpPr>
        <p:spPr>
          <a:xfrm>
            <a:off x="7235687" y="785191"/>
            <a:ext cx="3846443" cy="4801314"/>
          </a:xfrm>
          <a:prstGeom prst="rect">
            <a:avLst/>
          </a:prstGeom>
          <a:noFill/>
        </p:spPr>
        <p:txBody>
          <a:bodyPr wrap="square" rtlCol="0">
            <a:spAutoFit/>
          </a:bodyPr>
          <a:lstStyle/>
          <a:p>
            <a:pPr lvl="0" algn="just" eaLnBrk="0" fontAlgn="base" hangingPunct="0">
              <a:spcBef>
                <a:spcPct val="0"/>
              </a:spcBef>
              <a:spcAft>
                <a:spcPct val="0"/>
              </a:spcAft>
            </a:pPr>
            <a:r>
              <a:rPr lang="en-US" altLang="en-US" b="1">
                <a:solidFill>
                  <a:srgbClr val="595959"/>
                </a:solidFill>
              </a:rPr>
              <a:t>Vegans &amp; Vegetarians</a:t>
            </a:r>
            <a:endParaRPr lang="en-US" altLang="en-US">
              <a:solidFill>
                <a:srgbClr val="595959"/>
              </a:solidFill>
            </a:endParaRPr>
          </a:p>
          <a:p>
            <a:pPr lvl="0" algn="just" eaLnBrk="0" fontAlgn="base" hangingPunct="0">
              <a:spcBef>
                <a:spcPct val="0"/>
              </a:spcBef>
              <a:spcAft>
                <a:spcPct val="0"/>
              </a:spcAft>
            </a:pPr>
            <a:r>
              <a:rPr lang="en-US" altLang="en-US">
                <a:solidFill>
                  <a:srgbClr val="595959"/>
                </a:solidFill>
              </a:rPr>
              <a:t>Loyal, value ethics, health, sustainability, often trendsetters.</a:t>
            </a:r>
          </a:p>
          <a:p>
            <a:pPr lvl="0" algn="just" eaLnBrk="0" fontAlgn="base" hangingPunct="0">
              <a:spcBef>
                <a:spcPct val="0"/>
              </a:spcBef>
              <a:spcAft>
                <a:spcPct val="0"/>
              </a:spcAft>
            </a:pPr>
            <a:endParaRPr lang="en-US" altLang="en-US" b="1">
              <a:solidFill>
                <a:srgbClr val="595959"/>
              </a:solidFill>
            </a:endParaRPr>
          </a:p>
          <a:p>
            <a:pPr lvl="0" algn="just" eaLnBrk="0" fontAlgn="base" hangingPunct="0">
              <a:spcBef>
                <a:spcPct val="0"/>
              </a:spcBef>
              <a:spcAft>
                <a:spcPct val="0"/>
              </a:spcAft>
            </a:pPr>
            <a:r>
              <a:rPr lang="en-US" altLang="en-US" b="1">
                <a:solidFill>
                  <a:srgbClr val="595959"/>
                </a:solidFill>
              </a:rPr>
              <a:t>Flexitarians</a:t>
            </a:r>
            <a:endParaRPr lang="en-US" altLang="en-US">
              <a:solidFill>
                <a:srgbClr val="595959"/>
              </a:solidFill>
            </a:endParaRPr>
          </a:p>
          <a:p>
            <a:pPr lvl="0" algn="just" eaLnBrk="0" fontAlgn="base" hangingPunct="0">
              <a:spcBef>
                <a:spcPct val="0"/>
              </a:spcBef>
              <a:spcAft>
                <a:spcPct val="0"/>
              </a:spcAft>
            </a:pPr>
            <a:r>
              <a:rPr lang="en-US" altLang="en-US">
                <a:solidFill>
                  <a:srgbClr val="595959"/>
                </a:solidFill>
              </a:rPr>
              <a:t>Experiment occasionally, motivated by health and environment, largest growth driver.</a:t>
            </a:r>
          </a:p>
          <a:p>
            <a:pPr lvl="0" algn="just" eaLnBrk="0" fontAlgn="base" hangingPunct="0">
              <a:spcBef>
                <a:spcPct val="0"/>
              </a:spcBef>
              <a:spcAft>
                <a:spcPct val="0"/>
              </a:spcAft>
            </a:pPr>
            <a:endParaRPr lang="en-US" altLang="en-US" b="1">
              <a:solidFill>
                <a:srgbClr val="595959"/>
              </a:solidFill>
            </a:endParaRPr>
          </a:p>
          <a:p>
            <a:pPr lvl="0" algn="just" eaLnBrk="0" fontAlgn="base" hangingPunct="0">
              <a:spcBef>
                <a:spcPct val="0"/>
              </a:spcBef>
              <a:spcAft>
                <a:spcPct val="0"/>
              </a:spcAft>
            </a:pPr>
            <a:r>
              <a:rPr lang="en-US" altLang="en-US" b="1">
                <a:solidFill>
                  <a:srgbClr val="595959"/>
                </a:solidFill>
              </a:rPr>
              <a:t>Athletes &amp; Fitness Enthusiasts</a:t>
            </a:r>
          </a:p>
          <a:p>
            <a:pPr lvl="0" algn="just" eaLnBrk="0" fontAlgn="base" hangingPunct="0">
              <a:spcBef>
                <a:spcPct val="0"/>
              </a:spcBef>
              <a:spcAft>
                <a:spcPct val="0"/>
              </a:spcAft>
            </a:pPr>
            <a:r>
              <a:rPr lang="en-US" altLang="en-US">
                <a:solidFill>
                  <a:srgbClr val="595959"/>
                </a:solidFill>
              </a:rPr>
              <a:t>Seek clean, plant-based protein alternatives to whey or casein.</a:t>
            </a:r>
          </a:p>
          <a:p>
            <a:pPr lvl="0" algn="just" eaLnBrk="0" fontAlgn="base" hangingPunct="0">
              <a:spcBef>
                <a:spcPct val="0"/>
              </a:spcBef>
              <a:spcAft>
                <a:spcPct val="0"/>
              </a:spcAft>
            </a:pPr>
            <a:endParaRPr lang="en-US" altLang="en-US" b="1">
              <a:solidFill>
                <a:srgbClr val="595959"/>
              </a:solidFill>
            </a:endParaRPr>
          </a:p>
          <a:p>
            <a:pPr lvl="0" algn="just" eaLnBrk="0" fontAlgn="base" hangingPunct="0">
              <a:spcBef>
                <a:spcPct val="0"/>
              </a:spcBef>
              <a:spcAft>
                <a:spcPct val="0"/>
              </a:spcAft>
            </a:pPr>
            <a:r>
              <a:rPr lang="en-US" altLang="en-US" b="1">
                <a:solidFill>
                  <a:srgbClr val="595959"/>
                </a:solidFill>
              </a:rPr>
              <a:t>Seniors</a:t>
            </a:r>
            <a:endParaRPr lang="en-US" altLang="en-US">
              <a:solidFill>
                <a:srgbClr val="595959"/>
              </a:solidFill>
            </a:endParaRPr>
          </a:p>
          <a:p>
            <a:pPr lvl="0" algn="just" eaLnBrk="0" fontAlgn="base" hangingPunct="0">
              <a:spcBef>
                <a:spcPct val="0"/>
              </a:spcBef>
              <a:spcAft>
                <a:spcPct val="0"/>
              </a:spcAft>
            </a:pPr>
            <a:r>
              <a:rPr lang="en-US" altLang="en-US">
                <a:solidFill>
                  <a:srgbClr val="595959"/>
                </a:solidFill>
              </a:rPr>
              <a:t>Interested for health management—cholesterol, lactose intolerance, fortified products.</a:t>
            </a:r>
          </a:p>
        </p:txBody>
      </p:sp>
      <p:sp>
        <p:nvSpPr>
          <p:cNvPr id="28" name="TextBox 27">
            <a:extLst>
              <a:ext uri="{FF2B5EF4-FFF2-40B4-BE49-F238E27FC236}">
                <a16:creationId xmlns:a16="http://schemas.microsoft.com/office/drawing/2014/main" id="{D798E085-273F-8D9D-76A4-409A357FE65D}"/>
              </a:ext>
            </a:extLst>
          </p:cNvPr>
          <p:cNvSpPr txBox="1"/>
          <p:nvPr/>
        </p:nvSpPr>
        <p:spPr>
          <a:xfrm>
            <a:off x="1010207" y="2778447"/>
            <a:ext cx="5183677" cy="1477328"/>
          </a:xfrm>
          <a:prstGeom prst="rect">
            <a:avLst/>
          </a:prstGeom>
          <a:noFill/>
        </p:spPr>
        <p:txBody>
          <a:bodyPr wrap="square">
            <a:spAutoFit/>
          </a:bodyPr>
          <a:lstStyle/>
          <a:p>
            <a:pPr algn="just"/>
            <a:r>
              <a:rPr lang="en-US">
                <a:solidFill>
                  <a:schemeClr val="bg1"/>
                </a:solidFill>
              </a:rPr>
              <a:t>The success of plant-based products depends on knowing the motivations, needs, and barriers of specific consumer groups. Unlike traditional markets segmented by age or income, plant-based consumers are guided by values, lifestyle, and identity.</a:t>
            </a:r>
          </a:p>
        </p:txBody>
      </p:sp>
    </p:spTree>
    <p:extLst>
      <p:ext uri="{BB962C8B-B14F-4D97-AF65-F5344CB8AC3E}">
        <p14:creationId xmlns:p14="http://schemas.microsoft.com/office/powerpoint/2010/main" val="1963509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Ηλεκτρονικά πολυμέσα 6" title="OATLY: The Ultimate Rebranding Story">
            <a:hlinkClick r:id="" action="ppaction://media"/>
            <a:extLst>
              <a:ext uri="{FF2B5EF4-FFF2-40B4-BE49-F238E27FC236}">
                <a16:creationId xmlns:a16="http://schemas.microsoft.com/office/drawing/2014/main" id="{297EA359-49F4-3A1C-B68C-6FBB6DA8303C}"/>
              </a:ext>
            </a:extLst>
          </p:cNvPr>
          <p:cNvPicPr>
            <a:picLocks noRot="1" noChangeAspect="1"/>
          </p:cNvPicPr>
          <p:nvPr>
            <a:videoFile r:link="rId1"/>
          </p:nvPr>
        </p:nvPicPr>
        <p:blipFill>
          <a:blip r:embed="rId4"/>
          <a:stretch>
            <a:fillRect/>
          </a:stretch>
        </p:blipFill>
        <p:spPr>
          <a:xfrm>
            <a:off x="7061200" y="1927696"/>
            <a:ext cx="5130800" cy="2898902"/>
          </a:xfrm>
          <a:prstGeom prst="rect">
            <a:avLst/>
          </a:prstGeom>
          <a:noFill/>
        </p:spPr>
      </p:pic>
      <p:sp>
        <p:nvSpPr>
          <p:cNvPr id="6" name="Text Placeholder 5">
            <a:extLst>
              <a:ext uri="{FF2B5EF4-FFF2-40B4-BE49-F238E27FC236}">
                <a16:creationId xmlns:a16="http://schemas.microsoft.com/office/drawing/2014/main" id="{45F75DAC-E0ED-E535-1207-CBC963409589}"/>
              </a:ext>
            </a:extLst>
          </p:cNvPr>
          <p:cNvSpPr>
            <a:spLocks noGrp="1"/>
          </p:cNvSpPr>
          <p:nvPr>
            <p:ph type="body" sz="quarter" idx="16"/>
          </p:nvPr>
        </p:nvSpPr>
        <p:spPr>
          <a:xfrm>
            <a:off x="835670" y="1104338"/>
            <a:ext cx="5634577" cy="1905080"/>
          </a:xfrm>
        </p:spPr>
        <p:txBody>
          <a:bodyPr lIns="91440" tIns="45720" rIns="91440" bIns="45720" anchor="t">
            <a:normAutofit lnSpcReduction="10000"/>
          </a:bodyPr>
          <a:lstStyle/>
          <a:p>
            <a:r>
              <a:rPr lang="en-GB"/>
              <a:t>Plant-Based success stories - </a:t>
            </a:r>
            <a:r>
              <a:rPr lang="en-US"/>
              <a:t>OATLY: The Ultimate Rebranding Story</a:t>
            </a:r>
            <a:endParaRPr lang="en-US">
              <a:ea typeface="Calibri"/>
              <a:cs typeface="Calibri"/>
            </a:endParaRPr>
          </a:p>
          <a:p>
            <a:r>
              <a:rPr lang="en-GB" sz="1700"/>
              <a:t> </a:t>
            </a:r>
            <a:endParaRPr lang="en-US" sz="1700"/>
          </a:p>
        </p:txBody>
      </p:sp>
      <p:sp>
        <p:nvSpPr>
          <p:cNvPr id="9" name="Θέση κειμένου 8">
            <a:extLst>
              <a:ext uri="{FF2B5EF4-FFF2-40B4-BE49-F238E27FC236}">
                <a16:creationId xmlns:a16="http://schemas.microsoft.com/office/drawing/2014/main" id="{2F1493C7-4E44-0F79-CD84-92152FA47F1D}"/>
              </a:ext>
            </a:extLst>
          </p:cNvPr>
          <p:cNvSpPr>
            <a:spLocks noGrp="1"/>
          </p:cNvSpPr>
          <p:nvPr>
            <p:ph type="body" sz="quarter" idx="18"/>
          </p:nvPr>
        </p:nvSpPr>
        <p:spPr>
          <a:xfrm>
            <a:off x="677175" y="2537961"/>
            <a:ext cx="5418825" cy="3291086"/>
          </a:xfrm>
        </p:spPr>
        <p:txBody>
          <a:bodyPr lIns="91440" tIns="45720" rIns="91440" bIns="45720" anchor="t"/>
          <a:lstStyle/>
          <a:p>
            <a:r>
              <a:rPr lang="en-US" dirty="0"/>
              <a:t>   Originally a niche oat milk brand from Sweden, </a:t>
            </a:r>
            <a:r>
              <a:rPr lang="en-US" dirty="0" err="1"/>
              <a:t>Oatly</a:t>
            </a:r>
            <a:r>
              <a:rPr lang="en-US" dirty="0"/>
              <a:t> became a global leader by emphasizing sustainability, barista-quality performance, and witty marketing. Its packaging openly discusses climate impact, resonating strongly with environmentally conscious consumers. Watch the video and get inspired!</a:t>
            </a:r>
          </a:p>
        </p:txBody>
      </p:sp>
    </p:spTree>
    <p:extLst>
      <p:ext uri="{BB962C8B-B14F-4D97-AF65-F5344CB8AC3E}">
        <p14:creationId xmlns:p14="http://schemas.microsoft.com/office/powerpoint/2010/main" val="193345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D9787-DC5E-F829-8547-235DB73EEF0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DA79BD6-A4B0-1A38-1CEE-E3A8DADC7365}"/>
              </a:ext>
            </a:extLst>
          </p:cNvPr>
          <p:cNvSpPr>
            <a:spLocks noGrp="1"/>
          </p:cNvSpPr>
          <p:nvPr>
            <p:ph type="body" sz="quarter" idx="16"/>
          </p:nvPr>
        </p:nvSpPr>
        <p:spPr>
          <a:xfrm>
            <a:off x="6609125" y="2434188"/>
            <a:ext cx="5559739" cy="2942484"/>
          </a:xfrm>
        </p:spPr>
        <p:txBody>
          <a:bodyPr lIns="91440" tIns="45720" rIns="91440" bIns="45720" anchor="t">
            <a:noAutofit/>
          </a:bodyPr>
          <a:lstStyle/>
          <a:p>
            <a:pPr algn="ctr"/>
            <a:r>
              <a:rPr lang="en-US" b="1"/>
              <a:t>Product innovation strategies for ready-to-eat &amp; retail foods</a:t>
            </a:r>
          </a:p>
        </p:txBody>
      </p:sp>
      <p:sp>
        <p:nvSpPr>
          <p:cNvPr id="5" name="Text Placeholder 4">
            <a:extLst>
              <a:ext uri="{FF2B5EF4-FFF2-40B4-BE49-F238E27FC236}">
                <a16:creationId xmlns:a16="http://schemas.microsoft.com/office/drawing/2014/main" id="{7F091ABD-AB2A-C3E1-395F-E2C006E4D500}"/>
              </a:ext>
            </a:extLst>
          </p:cNvPr>
          <p:cNvSpPr>
            <a:spLocks noGrp="1"/>
          </p:cNvSpPr>
          <p:nvPr>
            <p:ph type="body" sz="quarter" idx="17"/>
          </p:nvPr>
        </p:nvSpPr>
        <p:spPr/>
        <p:txBody>
          <a:bodyPr/>
          <a:lstStyle/>
          <a:p>
            <a:r>
              <a:rPr lang="en-US"/>
              <a:t>03</a:t>
            </a:r>
          </a:p>
        </p:txBody>
      </p:sp>
      <p:pic>
        <p:nvPicPr>
          <p:cNvPr id="12" name="Θέση εικόνας 11" descr="Εικόνα που περιέχει σκηνή, λιανικό εμπόριο, παντοπωλείο, υπεραγορά/σουπερμάρκετ&#10;&#10;Το περιεχόμενο που δημιουργείται από AI ενδέχεται να είναι εσφαλμένο.">
            <a:extLst>
              <a:ext uri="{FF2B5EF4-FFF2-40B4-BE49-F238E27FC236}">
                <a16:creationId xmlns:a16="http://schemas.microsoft.com/office/drawing/2014/main" id="{236DBD4D-EF53-D0C8-E663-4BAD9296FCE5}"/>
              </a:ext>
            </a:extLst>
          </p:cNvPr>
          <p:cNvPicPr>
            <a:picLocks noGrp="1" noChangeAspect="1"/>
          </p:cNvPicPr>
          <p:nvPr>
            <p:ph type="pic" sz="quarter" idx="43"/>
          </p:nvPr>
        </p:nvPicPr>
        <p:blipFill>
          <a:blip r:embed="rId3"/>
          <a:srcRect l="2816" r="2816"/>
          <a:stretch>
            <a:fillRect/>
          </a:stretch>
        </p:blipFill>
        <p:spPr/>
      </p:pic>
    </p:spTree>
    <p:extLst>
      <p:ext uri="{BB962C8B-B14F-4D97-AF65-F5344CB8AC3E}">
        <p14:creationId xmlns:p14="http://schemas.microsoft.com/office/powerpoint/2010/main" val="33060320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8"/>
          </p:nvPr>
        </p:nvSpPr>
        <p:spPr>
          <a:xfrm>
            <a:off x="898357" y="2319301"/>
            <a:ext cx="4867011" cy="3291086"/>
          </a:xfrm>
        </p:spPr>
        <p:txBody>
          <a:bodyPr lIns="91440" tIns="45720" rIns="91440" bIns="45720" anchor="t">
            <a:noAutofit/>
          </a:bodyPr>
          <a:lstStyle/>
          <a:p>
            <a:pPr marL="0" indent="0" algn="just"/>
            <a:r>
              <a:rPr lang="en-US"/>
              <a:t>Innovation in the plant-based ready-to-eat (RTE) and retail food sector is essential for market growth and consumer acceptance. Innovation goes beyond simply replacing animal-derived ingredients—it involves technological development, sensory optimization, nutritional adequacy, and alignment with consumer expectations for convenience, clean-label claims, and sustainability.</a:t>
            </a:r>
            <a:endParaRPr lang="en-US">
              <a:ea typeface="Calibri"/>
              <a:cs typeface="Calibri"/>
            </a:endParaRPr>
          </a:p>
          <a:p>
            <a:pPr marL="0" indent="0"/>
            <a:endParaRPr lang="en-US" sz="2200"/>
          </a:p>
        </p:txBody>
      </p:sp>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6"/>
          </p:nvPr>
        </p:nvSpPr>
        <p:spPr>
          <a:xfrm>
            <a:off x="898358" y="554599"/>
            <a:ext cx="4990998" cy="992652"/>
          </a:xfrm>
        </p:spPr>
        <p:txBody>
          <a:bodyPr lIns="91440" tIns="45720" rIns="91440" bIns="45720" anchor="t">
            <a:noAutofit/>
          </a:bodyPr>
          <a:lstStyle/>
          <a:p>
            <a:r>
              <a:rPr lang="en-US">
                <a:solidFill>
                  <a:srgbClr val="75B543"/>
                </a:solidFill>
              </a:rPr>
              <a:t>Product Innovation Strategies for Ready-to-Eat &amp; Retail Foods</a:t>
            </a:r>
            <a:endParaRPr lang="en-US">
              <a:solidFill>
                <a:srgbClr val="75B543"/>
              </a:solidFill>
              <a:ea typeface="Calibri"/>
              <a:cs typeface="Calibri"/>
            </a:endParaRPr>
          </a:p>
        </p:txBody>
      </p:sp>
      <p:pic>
        <p:nvPicPr>
          <p:cNvPr id="2050" name="Picture 2" descr="Restaurants Face Growing Pressure From Ready-to-Eat Meals | PYMNTS.com">
            <a:extLst>
              <a:ext uri="{FF2B5EF4-FFF2-40B4-BE49-F238E27FC236}">
                <a16:creationId xmlns:a16="http://schemas.microsoft.com/office/drawing/2014/main" id="{3B7C30B4-D302-2A12-6C74-EE757D3E06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498" r="18160" b="3"/>
          <a:stretch>
            <a:fillRect/>
          </a:stretch>
        </p:blipFill>
        <p:spPr bwMode="auto">
          <a:xfrm>
            <a:off x="6426633" y="555662"/>
            <a:ext cx="6200747" cy="5567345"/>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rgbClr val="FFFFFF"/>
          </a:solidFill>
          <a:ln>
            <a:noFill/>
          </a:ln>
        </p:spPr>
      </p:pic>
    </p:spTree>
    <p:extLst>
      <p:ext uri="{BB962C8B-B14F-4D97-AF65-F5344CB8AC3E}">
        <p14:creationId xmlns:p14="http://schemas.microsoft.com/office/powerpoint/2010/main" val="21557389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C08D818-88AD-7343-A803-2FC550F0CC72}"/>
              </a:ext>
            </a:extLst>
          </p:cNvPr>
          <p:cNvSpPr>
            <a:spLocks noGrp="1"/>
          </p:cNvSpPr>
          <p:nvPr>
            <p:ph type="body" sz="quarter" idx="35"/>
          </p:nvPr>
        </p:nvSpPr>
        <p:spPr>
          <a:xfrm>
            <a:off x="4658102" y="676988"/>
            <a:ext cx="6562677" cy="339415"/>
          </a:xfrm>
        </p:spPr>
        <p:txBody>
          <a:bodyPr lIns="91440" tIns="45720" rIns="91440" bIns="45720" anchor="t">
            <a:noAutofit/>
          </a:bodyPr>
          <a:lstStyle/>
          <a:p>
            <a:pPr algn="ctr"/>
            <a:r>
              <a:rPr lang="en-US" sz="2000" dirty="0">
                <a:latin typeface="Calibri"/>
                <a:ea typeface="Calibri"/>
                <a:cs typeface="Calibri"/>
              </a:rPr>
              <a:t>Plant-Based Meat &amp; Dairy Alternatives</a:t>
            </a:r>
          </a:p>
        </p:txBody>
      </p:sp>
      <p:sp>
        <p:nvSpPr>
          <p:cNvPr id="5" name="Text Placeholder 4">
            <a:extLst>
              <a:ext uri="{FF2B5EF4-FFF2-40B4-BE49-F238E27FC236}">
                <a16:creationId xmlns:a16="http://schemas.microsoft.com/office/drawing/2014/main" id="{459AD9BB-4E46-B84B-9D80-8E6CCE2ECCC2}"/>
              </a:ext>
            </a:extLst>
          </p:cNvPr>
          <p:cNvSpPr>
            <a:spLocks noGrp="1"/>
          </p:cNvSpPr>
          <p:nvPr>
            <p:ph type="body" sz="quarter" idx="36"/>
          </p:nvPr>
        </p:nvSpPr>
        <p:spPr>
          <a:xfrm>
            <a:off x="4295456" y="944733"/>
            <a:ext cx="7292607" cy="999383"/>
          </a:xfrm>
        </p:spPr>
        <p:txBody>
          <a:bodyPr lIns="91440" tIns="45720" rIns="91440" bIns="45720" anchor="t">
            <a:noAutofit/>
          </a:bodyPr>
          <a:lstStyle/>
          <a:p>
            <a:pPr algn="just"/>
            <a:r>
              <a:rPr lang="en-US" sz="1800">
                <a:ea typeface="Calibri"/>
              </a:rPr>
              <a:t>Developing plant-based alternatives requires a structured approach to achieve proper texture, flavor, and nutrition. Common protein sources—legumes, cereals, pseudo-cereals, fungi, and fermentation-derived proteins—each contribute unique textural and nutritional qualities, while processing techniques help mimic the sensory experience of meat and dairy.</a:t>
            </a:r>
            <a:endParaRPr lang="en-US"/>
          </a:p>
          <a:p>
            <a:pPr algn="just"/>
            <a:endParaRPr lang="en-US" sz="1800" dirty="0">
              <a:ea typeface="Calibri"/>
            </a:endParaRPr>
          </a:p>
        </p:txBody>
      </p:sp>
      <p:sp>
        <p:nvSpPr>
          <p:cNvPr id="6" name="Text Placeholder 5">
            <a:extLst>
              <a:ext uri="{FF2B5EF4-FFF2-40B4-BE49-F238E27FC236}">
                <a16:creationId xmlns:a16="http://schemas.microsoft.com/office/drawing/2014/main" id="{AABCC17E-FEFA-3D46-B2F1-B026276D7600}"/>
              </a:ext>
            </a:extLst>
          </p:cNvPr>
          <p:cNvSpPr>
            <a:spLocks noGrp="1"/>
          </p:cNvSpPr>
          <p:nvPr>
            <p:ph type="body" sz="quarter" idx="37"/>
          </p:nvPr>
        </p:nvSpPr>
        <p:spPr/>
        <p:txBody>
          <a:bodyPr/>
          <a:lstStyle/>
          <a:p>
            <a:r>
              <a:rPr lang="en-US"/>
              <a:t>1</a:t>
            </a:r>
          </a:p>
        </p:txBody>
      </p:sp>
      <p:sp>
        <p:nvSpPr>
          <p:cNvPr id="16" name="Text Placeholder 15">
            <a:extLst>
              <a:ext uri="{FF2B5EF4-FFF2-40B4-BE49-F238E27FC236}">
                <a16:creationId xmlns:a16="http://schemas.microsoft.com/office/drawing/2014/main" id="{38404C53-6F2D-634F-AC7C-DAEDCC70B667}"/>
              </a:ext>
            </a:extLst>
          </p:cNvPr>
          <p:cNvSpPr>
            <a:spLocks noGrp="1"/>
          </p:cNvSpPr>
          <p:nvPr>
            <p:ph type="body" sz="quarter" idx="42"/>
          </p:nvPr>
        </p:nvSpPr>
        <p:spPr>
          <a:xfrm>
            <a:off x="4729276" y="2581069"/>
            <a:ext cx="6562677" cy="339415"/>
          </a:xfrm>
        </p:spPr>
        <p:txBody>
          <a:bodyPr lIns="91440" tIns="45720" rIns="91440" bIns="45720" anchor="t">
            <a:noAutofit/>
          </a:bodyPr>
          <a:lstStyle/>
          <a:p>
            <a:pPr algn="ctr"/>
            <a:r>
              <a:rPr lang="en-US" sz="2000" dirty="0">
                <a:latin typeface="Calibri"/>
                <a:ea typeface="Calibri"/>
                <a:cs typeface="Calibri"/>
              </a:rPr>
              <a:t>Texture Optimization</a:t>
            </a:r>
          </a:p>
        </p:txBody>
      </p:sp>
      <p:sp>
        <p:nvSpPr>
          <p:cNvPr id="9" name="Text Placeholder 8">
            <a:extLst>
              <a:ext uri="{FF2B5EF4-FFF2-40B4-BE49-F238E27FC236}">
                <a16:creationId xmlns:a16="http://schemas.microsoft.com/office/drawing/2014/main" id="{C611E378-7FF0-F548-BFF2-58F292A29080}"/>
              </a:ext>
            </a:extLst>
          </p:cNvPr>
          <p:cNvSpPr>
            <a:spLocks noGrp="1"/>
          </p:cNvSpPr>
          <p:nvPr>
            <p:ph type="body" sz="quarter" idx="43"/>
          </p:nvPr>
        </p:nvSpPr>
        <p:spPr>
          <a:xfrm>
            <a:off x="4397386" y="2847947"/>
            <a:ext cx="7114162" cy="999383"/>
          </a:xfrm>
        </p:spPr>
        <p:txBody>
          <a:bodyPr lIns="91440" tIns="45720" rIns="91440" bIns="45720" anchor="t">
            <a:noAutofit/>
          </a:bodyPr>
          <a:lstStyle/>
          <a:p>
            <a:pPr algn="just"/>
            <a:r>
              <a:rPr lang="en-US" sz="1800" dirty="0">
                <a:latin typeface="Calibri"/>
                <a:ea typeface="Calibri"/>
                <a:cs typeface="Calibri"/>
              </a:rPr>
              <a:t>Texture is key to consumer acceptance. Methods like extrusion create fibrous, meat-like structures, while enzymes improve gelation, water retention, and mouthfeel. Plant gums and stabilizers help maintain structure and juiciness, ensuring ready-to-eat products remain satisfying.</a:t>
            </a:r>
            <a:endParaRPr lang="en-US" dirty="0"/>
          </a:p>
        </p:txBody>
      </p:sp>
      <p:sp>
        <p:nvSpPr>
          <p:cNvPr id="10" name="Text Placeholder 9">
            <a:extLst>
              <a:ext uri="{FF2B5EF4-FFF2-40B4-BE49-F238E27FC236}">
                <a16:creationId xmlns:a16="http://schemas.microsoft.com/office/drawing/2014/main" id="{0B4DA29B-2063-2947-BF10-324FE66A42B0}"/>
              </a:ext>
            </a:extLst>
          </p:cNvPr>
          <p:cNvSpPr>
            <a:spLocks noGrp="1"/>
          </p:cNvSpPr>
          <p:nvPr>
            <p:ph type="body" sz="quarter" idx="44"/>
          </p:nvPr>
        </p:nvSpPr>
        <p:spPr/>
        <p:txBody>
          <a:bodyPr/>
          <a:lstStyle/>
          <a:p>
            <a:r>
              <a:rPr lang="en-US"/>
              <a:t>2</a:t>
            </a:r>
          </a:p>
        </p:txBody>
      </p:sp>
      <p:sp>
        <p:nvSpPr>
          <p:cNvPr id="17" name="Text Placeholder 16">
            <a:extLst>
              <a:ext uri="{FF2B5EF4-FFF2-40B4-BE49-F238E27FC236}">
                <a16:creationId xmlns:a16="http://schemas.microsoft.com/office/drawing/2014/main" id="{78AACFF1-83E8-FE4D-AEF9-F288D29CFEB2}"/>
              </a:ext>
            </a:extLst>
          </p:cNvPr>
          <p:cNvSpPr>
            <a:spLocks noGrp="1"/>
          </p:cNvSpPr>
          <p:nvPr>
            <p:ph type="body" sz="quarter" idx="45"/>
          </p:nvPr>
        </p:nvSpPr>
        <p:spPr>
          <a:xfrm>
            <a:off x="4744691" y="4458716"/>
            <a:ext cx="6562677" cy="339415"/>
          </a:xfrm>
        </p:spPr>
        <p:txBody>
          <a:bodyPr lIns="91440" tIns="45720" rIns="91440" bIns="45720" anchor="t">
            <a:noAutofit/>
          </a:bodyPr>
          <a:lstStyle/>
          <a:p>
            <a:pPr algn="ctr"/>
            <a:r>
              <a:rPr lang="en-US" sz="2000" dirty="0">
                <a:latin typeface="Calibri"/>
                <a:ea typeface="Calibri"/>
                <a:cs typeface="Calibri"/>
              </a:rPr>
              <a:t>Flavor Development</a:t>
            </a:r>
          </a:p>
        </p:txBody>
      </p:sp>
      <p:sp>
        <p:nvSpPr>
          <p:cNvPr id="12" name="Text Placeholder 11">
            <a:extLst>
              <a:ext uri="{FF2B5EF4-FFF2-40B4-BE49-F238E27FC236}">
                <a16:creationId xmlns:a16="http://schemas.microsoft.com/office/drawing/2014/main" id="{9BC75645-F9FD-244F-9028-F3DE8F14BD2C}"/>
              </a:ext>
            </a:extLst>
          </p:cNvPr>
          <p:cNvSpPr>
            <a:spLocks noGrp="1"/>
          </p:cNvSpPr>
          <p:nvPr>
            <p:ph type="body" sz="quarter" idx="46"/>
          </p:nvPr>
        </p:nvSpPr>
        <p:spPr>
          <a:xfrm>
            <a:off x="4475453" y="4790463"/>
            <a:ext cx="7114162" cy="999383"/>
          </a:xfrm>
        </p:spPr>
        <p:txBody>
          <a:bodyPr lIns="91440" tIns="45720" rIns="91440" bIns="45720" anchor="t">
            <a:noAutofit/>
          </a:bodyPr>
          <a:lstStyle/>
          <a:p>
            <a:pPr algn="just"/>
            <a:r>
              <a:rPr lang="en-US" sz="1800">
                <a:latin typeface="Calibri"/>
                <a:ea typeface="Calibri"/>
                <a:cs typeface="Calibri"/>
              </a:rPr>
              <a:t>Flavor is crucial for repeat consumption. Umami can be boosted with natural glutamates, yeast extracts, and fermentation-derived compounds. Reducing plant-protein off-flavors and using herbs, spices, and natural enhancers helps create appealing, enjoyable products.</a:t>
            </a:r>
            <a:endParaRPr lang="en-US"/>
          </a:p>
          <a:p>
            <a:pPr algn="just"/>
            <a:endParaRPr lang="en-US" sz="1800" dirty="0">
              <a:latin typeface="Calibri"/>
              <a:ea typeface="Calibri"/>
              <a:cs typeface="Calibri"/>
            </a:endParaRPr>
          </a:p>
        </p:txBody>
      </p:sp>
      <p:sp>
        <p:nvSpPr>
          <p:cNvPr id="13" name="Text Placeholder 12">
            <a:extLst>
              <a:ext uri="{FF2B5EF4-FFF2-40B4-BE49-F238E27FC236}">
                <a16:creationId xmlns:a16="http://schemas.microsoft.com/office/drawing/2014/main" id="{EDE17FFD-854F-B743-AE68-82CB098A6F42}"/>
              </a:ext>
            </a:extLst>
          </p:cNvPr>
          <p:cNvSpPr>
            <a:spLocks noGrp="1"/>
          </p:cNvSpPr>
          <p:nvPr>
            <p:ph type="body" sz="quarter" idx="47"/>
          </p:nvPr>
        </p:nvSpPr>
        <p:spPr/>
        <p:txBody>
          <a:bodyPr/>
          <a:lstStyle/>
          <a:p>
            <a:r>
              <a:rPr lang="en-US"/>
              <a:t>3</a:t>
            </a:r>
          </a:p>
        </p:txBody>
      </p:sp>
      <p:grpSp>
        <p:nvGrpSpPr>
          <p:cNvPr id="18" name="Group 17">
            <a:extLst>
              <a:ext uri="{FF2B5EF4-FFF2-40B4-BE49-F238E27FC236}">
                <a16:creationId xmlns:a16="http://schemas.microsoft.com/office/drawing/2014/main" id="{9FFC9602-7436-9DE0-C6F2-FA8B7D9897E9}"/>
              </a:ext>
            </a:extLst>
          </p:cNvPr>
          <p:cNvGrpSpPr/>
          <p:nvPr/>
        </p:nvGrpSpPr>
        <p:grpSpPr>
          <a:xfrm>
            <a:off x="2268223" y="1138211"/>
            <a:ext cx="1720828" cy="3994335"/>
            <a:chOff x="4413794" y="4725223"/>
            <a:chExt cx="421607" cy="978622"/>
          </a:xfrm>
          <a:solidFill>
            <a:schemeClr val="bg1">
              <a:alpha val="17834"/>
            </a:schemeClr>
          </a:solidFill>
        </p:grpSpPr>
        <p:grpSp>
          <p:nvGrpSpPr>
            <p:cNvPr id="19" name="Graphic 2">
              <a:extLst>
                <a:ext uri="{FF2B5EF4-FFF2-40B4-BE49-F238E27FC236}">
                  <a16:creationId xmlns:a16="http://schemas.microsoft.com/office/drawing/2014/main" id="{B1B129A2-AC15-CEA6-1FAD-D209D0324183}"/>
                </a:ext>
              </a:extLst>
            </p:cNvPr>
            <p:cNvGrpSpPr/>
            <p:nvPr/>
          </p:nvGrpSpPr>
          <p:grpSpPr>
            <a:xfrm>
              <a:off x="4413794" y="4757590"/>
              <a:ext cx="421607" cy="535957"/>
              <a:chOff x="4413794" y="4757590"/>
              <a:chExt cx="421607" cy="535957"/>
            </a:xfrm>
            <a:grpFill/>
          </p:grpSpPr>
          <p:sp>
            <p:nvSpPr>
              <p:cNvPr id="27" name="Freeform 26">
                <a:extLst>
                  <a:ext uri="{FF2B5EF4-FFF2-40B4-BE49-F238E27FC236}">
                    <a16:creationId xmlns:a16="http://schemas.microsoft.com/office/drawing/2014/main" id="{C67831C4-521E-8784-62A5-16E77259CB6B}"/>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FFA4579C-4DE6-67FF-57A9-B74D93AB70A6}"/>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20" name="Graphic 2">
              <a:extLst>
                <a:ext uri="{FF2B5EF4-FFF2-40B4-BE49-F238E27FC236}">
                  <a16:creationId xmlns:a16="http://schemas.microsoft.com/office/drawing/2014/main" id="{54EB6552-F03C-874C-C4A6-E4BC20AB4CA0}"/>
                </a:ext>
              </a:extLst>
            </p:cNvPr>
            <p:cNvGrpSpPr/>
            <p:nvPr/>
          </p:nvGrpSpPr>
          <p:grpSpPr>
            <a:xfrm>
              <a:off x="4539076" y="4725223"/>
              <a:ext cx="126381" cy="222760"/>
              <a:chOff x="4539076" y="4725223"/>
              <a:chExt cx="126381" cy="222760"/>
            </a:xfrm>
            <a:grpFill/>
          </p:grpSpPr>
          <p:sp>
            <p:nvSpPr>
              <p:cNvPr id="23" name="Freeform 22">
                <a:extLst>
                  <a:ext uri="{FF2B5EF4-FFF2-40B4-BE49-F238E27FC236}">
                    <a16:creationId xmlns:a16="http://schemas.microsoft.com/office/drawing/2014/main" id="{13E32F4F-380B-6438-201E-758EB02BEF15}"/>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62B87FB8-A03F-53C0-793D-D0586E430DF7}"/>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A0E131E5-90CC-2C85-D817-DCBB43C24A4D}"/>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2DF8F627-FD67-2D68-04EC-24F1DA28F6AB}"/>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21" name="Freeform 20">
              <a:extLst>
                <a:ext uri="{FF2B5EF4-FFF2-40B4-BE49-F238E27FC236}">
                  <a16:creationId xmlns:a16="http://schemas.microsoft.com/office/drawing/2014/main" id="{A95FBD76-67BC-B815-058E-F3698A388DBD}"/>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749ED760-6698-176A-5A0C-B5571748D126}"/>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
        <p:nvSpPr>
          <p:cNvPr id="4" name="TextBox 3">
            <a:extLst>
              <a:ext uri="{FF2B5EF4-FFF2-40B4-BE49-F238E27FC236}">
                <a16:creationId xmlns:a16="http://schemas.microsoft.com/office/drawing/2014/main" id="{8D03B81E-514A-8AB6-64B0-863D1E3A2CAB}"/>
              </a:ext>
            </a:extLst>
          </p:cNvPr>
          <p:cNvSpPr txBox="1"/>
          <p:nvPr/>
        </p:nvSpPr>
        <p:spPr>
          <a:xfrm>
            <a:off x="2525" y="1442677"/>
            <a:ext cx="2239413" cy="3970318"/>
          </a:xfrm>
          <a:prstGeom prst="rect">
            <a:avLst/>
          </a:prstGeom>
          <a:noFill/>
        </p:spPr>
        <p:txBody>
          <a:bodyPr wrap="square" lIns="91440" tIns="45720" rIns="91440" bIns="45720" rtlCol="0" anchor="t">
            <a:spAutoFit/>
          </a:bodyPr>
          <a:lstStyle/>
          <a:p>
            <a:pPr algn="ctr"/>
            <a:r>
              <a:rPr lang="en-US" sz="3600" b="1">
                <a:solidFill>
                  <a:srgbClr val="75B543"/>
                </a:solidFill>
              </a:rPr>
              <a:t>Plant-Based Innovation in Ready-to-Eat &amp; Retail Foods</a:t>
            </a:r>
            <a:endParaRPr lang="en-GB" sz="3600" b="1">
              <a:solidFill>
                <a:srgbClr val="75B543"/>
              </a:solidFill>
              <a:ea typeface="Calibri"/>
              <a:cs typeface="Calibri"/>
            </a:endParaRPr>
          </a:p>
        </p:txBody>
      </p:sp>
    </p:spTree>
    <p:extLst>
      <p:ext uri="{BB962C8B-B14F-4D97-AF65-F5344CB8AC3E}">
        <p14:creationId xmlns:p14="http://schemas.microsoft.com/office/powerpoint/2010/main" val="25823307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27BF8-389C-FBF6-FF1B-5C81DECEC047}"/>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7E4F3FCA-EC03-951D-00C3-0016F37357D2}"/>
              </a:ext>
            </a:extLst>
          </p:cNvPr>
          <p:cNvSpPr>
            <a:spLocks noGrp="1"/>
          </p:cNvSpPr>
          <p:nvPr>
            <p:ph type="body" sz="quarter" idx="16"/>
          </p:nvPr>
        </p:nvSpPr>
        <p:spPr>
          <a:xfrm>
            <a:off x="835670" y="1104338"/>
            <a:ext cx="4038006" cy="1905080"/>
          </a:xfrm>
        </p:spPr>
        <p:txBody>
          <a:bodyPr lIns="91440" tIns="45720" rIns="91440" bIns="45720" anchor="t">
            <a:normAutofit/>
          </a:bodyPr>
          <a:lstStyle/>
          <a:p>
            <a:r>
              <a:rPr lang="en-US"/>
              <a:t>The Umami Enhancement</a:t>
            </a:r>
            <a:endParaRPr lang="en-US">
              <a:ea typeface="Calibri"/>
              <a:cs typeface="Calibri"/>
            </a:endParaRPr>
          </a:p>
          <a:p>
            <a:r>
              <a:rPr lang="en-GB" sz="1700"/>
              <a:t> </a:t>
            </a:r>
            <a:endParaRPr lang="en-US" sz="1700"/>
          </a:p>
        </p:txBody>
      </p:sp>
      <p:sp>
        <p:nvSpPr>
          <p:cNvPr id="3" name="TextBox 2">
            <a:extLst>
              <a:ext uri="{FF2B5EF4-FFF2-40B4-BE49-F238E27FC236}">
                <a16:creationId xmlns:a16="http://schemas.microsoft.com/office/drawing/2014/main" id="{F4BC3989-6E82-A01F-3834-4F84A4118064}"/>
              </a:ext>
            </a:extLst>
          </p:cNvPr>
          <p:cNvSpPr txBox="1"/>
          <p:nvPr/>
        </p:nvSpPr>
        <p:spPr>
          <a:xfrm>
            <a:off x="838992" y="2800964"/>
            <a:ext cx="4936237" cy="2862322"/>
          </a:xfrm>
          <a:prstGeom prst="rect">
            <a:avLst/>
          </a:prstGeom>
          <a:noFill/>
        </p:spPr>
        <p:txBody>
          <a:bodyPr wrap="square" lIns="91440" tIns="45720" rIns="91440" bIns="45720" anchor="t">
            <a:spAutoFit/>
          </a:bodyPr>
          <a:lstStyle/>
          <a:p>
            <a:pPr algn="just">
              <a:buNone/>
            </a:pPr>
            <a:r>
              <a:rPr lang="en-US" sz="2000">
                <a:solidFill>
                  <a:srgbClr val="595959"/>
                </a:solidFill>
              </a:rPr>
              <a:t>Enhancing the natural umami taste is a key strategy in plant-based product development. Ingredients such as yeast extracts, natural glutamates, and fermentation-derived compounds are used to enrich savory flavors, creating a more satisfying and meat-like taste experience. These techniques help mask off-flavors typical of plant proteins and improve overall consumer acceptance.</a:t>
            </a:r>
            <a:endParaRPr lang="en-US" sz="2000">
              <a:solidFill>
                <a:srgbClr val="595959"/>
              </a:solidFill>
              <a:ea typeface="Calibri"/>
              <a:cs typeface="Calibri"/>
            </a:endParaRPr>
          </a:p>
        </p:txBody>
      </p:sp>
      <p:pic>
        <p:nvPicPr>
          <p:cNvPr id="5" name="Ηλεκτρονικά πολυμέσα 4" title="Unstoppable Umami">
            <a:hlinkClick r:id="" action="ppaction://media"/>
            <a:extLst>
              <a:ext uri="{FF2B5EF4-FFF2-40B4-BE49-F238E27FC236}">
                <a16:creationId xmlns:a16="http://schemas.microsoft.com/office/drawing/2014/main" id="{74AF5E3F-9874-DE34-0CEF-A58B18FE06B5}"/>
              </a:ext>
            </a:extLst>
          </p:cNvPr>
          <p:cNvPicPr>
            <a:picLocks noRot="1" noChangeAspect="1"/>
          </p:cNvPicPr>
          <p:nvPr>
            <a:videoFile r:link="rId1"/>
          </p:nvPr>
        </p:nvPicPr>
        <p:blipFill>
          <a:blip r:embed="rId4"/>
          <a:stretch>
            <a:fillRect/>
          </a:stretch>
        </p:blipFill>
        <p:spPr>
          <a:xfrm>
            <a:off x="7014258" y="1423686"/>
            <a:ext cx="5177742" cy="3912243"/>
          </a:xfrm>
          <a:prstGeom prst="rect">
            <a:avLst/>
          </a:prstGeom>
        </p:spPr>
      </p:pic>
    </p:spTree>
    <p:extLst>
      <p:ext uri="{BB962C8B-B14F-4D97-AF65-F5344CB8AC3E}">
        <p14:creationId xmlns:p14="http://schemas.microsoft.com/office/powerpoint/2010/main" val="1157517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27BF8-389C-FBF6-FF1B-5C81DECEC047}"/>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7E4F3FCA-EC03-951D-00C3-0016F37357D2}"/>
              </a:ext>
            </a:extLst>
          </p:cNvPr>
          <p:cNvSpPr>
            <a:spLocks noGrp="1"/>
          </p:cNvSpPr>
          <p:nvPr>
            <p:ph type="body" sz="quarter" idx="16"/>
          </p:nvPr>
        </p:nvSpPr>
        <p:spPr>
          <a:xfrm>
            <a:off x="853812" y="946674"/>
            <a:ext cx="4065221" cy="1859723"/>
          </a:xfrm>
        </p:spPr>
        <p:txBody>
          <a:bodyPr lIns="91440" tIns="45720" rIns="91440" bIns="45720" anchor="t">
            <a:normAutofit/>
          </a:bodyPr>
          <a:lstStyle/>
          <a:p>
            <a:r>
              <a:rPr lang="en-US"/>
              <a:t>Extrusion Technology</a:t>
            </a:r>
            <a:r>
              <a:rPr lang="en-GB"/>
              <a:t> </a:t>
            </a:r>
            <a:endParaRPr lang="en-US">
              <a:ea typeface="Calibri"/>
              <a:cs typeface="Calibri"/>
            </a:endParaRPr>
          </a:p>
        </p:txBody>
      </p:sp>
      <p:sp>
        <p:nvSpPr>
          <p:cNvPr id="3" name="TextBox 2">
            <a:extLst>
              <a:ext uri="{FF2B5EF4-FFF2-40B4-BE49-F238E27FC236}">
                <a16:creationId xmlns:a16="http://schemas.microsoft.com/office/drawing/2014/main" id="{F4BC3989-6E82-A01F-3834-4F84A4118064}"/>
              </a:ext>
            </a:extLst>
          </p:cNvPr>
          <p:cNvSpPr txBox="1"/>
          <p:nvPr/>
        </p:nvSpPr>
        <p:spPr>
          <a:xfrm>
            <a:off x="857134" y="2810035"/>
            <a:ext cx="5144880" cy="2862322"/>
          </a:xfrm>
          <a:prstGeom prst="rect">
            <a:avLst/>
          </a:prstGeom>
          <a:noFill/>
        </p:spPr>
        <p:txBody>
          <a:bodyPr wrap="square" lIns="91440" tIns="45720" rIns="91440" bIns="45720" anchor="t">
            <a:spAutoFit/>
          </a:bodyPr>
          <a:lstStyle/>
          <a:p>
            <a:pPr algn="just">
              <a:buNone/>
            </a:pPr>
            <a:r>
              <a:rPr lang="en-US" sz="2000">
                <a:solidFill>
                  <a:srgbClr val="595959"/>
                </a:solidFill>
              </a:rPr>
              <a:t>Extrusion is a key method for creating fibrous, meat-like textures in plant-based products. By applying heat, pressure, and shear forces to plant proteins, extrusion forms structures that mimic the chewiness and bite of muscle fibers. This technology allows developers to produce ready-to-eat products with appealing texture and consistency, essential for consumer satisfaction.</a:t>
            </a:r>
            <a:endParaRPr lang="en-US" sz="2000">
              <a:solidFill>
                <a:srgbClr val="595959"/>
              </a:solidFill>
              <a:ea typeface="Calibri"/>
              <a:cs typeface="Calibri"/>
            </a:endParaRPr>
          </a:p>
        </p:txBody>
      </p:sp>
      <p:pic>
        <p:nvPicPr>
          <p:cNvPr id="2" name="Ηλεκτρονικά πολυμέσα 1" title="Leistritz Extrusion Technology -  Production of Texturized Vegetable Proteins">
            <a:hlinkClick r:id="" action="ppaction://media"/>
            <a:extLst>
              <a:ext uri="{FF2B5EF4-FFF2-40B4-BE49-F238E27FC236}">
                <a16:creationId xmlns:a16="http://schemas.microsoft.com/office/drawing/2014/main" id="{A8302A1E-32E2-520A-4341-D562943D55AF}"/>
              </a:ext>
            </a:extLst>
          </p:cNvPr>
          <p:cNvPicPr>
            <a:picLocks noRot="1" noChangeAspect="1"/>
          </p:cNvPicPr>
          <p:nvPr>
            <a:videoFile r:link="rId1"/>
          </p:nvPr>
        </p:nvPicPr>
        <p:blipFill>
          <a:blip r:embed="rId4"/>
          <a:stretch>
            <a:fillRect/>
          </a:stretch>
        </p:blipFill>
        <p:spPr>
          <a:xfrm>
            <a:off x="6956385" y="1441972"/>
            <a:ext cx="5235615" cy="3974055"/>
          </a:xfrm>
          <a:prstGeom prst="rect">
            <a:avLst/>
          </a:prstGeom>
        </p:spPr>
      </p:pic>
    </p:spTree>
    <p:extLst>
      <p:ext uri="{BB962C8B-B14F-4D97-AF65-F5344CB8AC3E}">
        <p14:creationId xmlns:p14="http://schemas.microsoft.com/office/powerpoint/2010/main" val="311410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5B4639-697D-6DFC-277D-BFAE5E739A09}"/>
            </a:ext>
          </a:extLst>
        </p:cNvPr>
        <p:cNvGrpSpPr/>
        <p:nvPr/>
      </p:nvGrpSpPr>
      <p:grpSpPr>
        <a:xfrm>
          <a:off x="0" y="0"/>
          <a:ext cx="0" cy="0"/>
          <a:chOff x="0" y="0"/>
          <a:chExt cx="0" cy="0"/>
        </a:xfrm>
      </p:grpSpPr>
      <p:sp>
        <p:nvSpPr>
          <p:cNvPr id="14" name="Text Placeholder 13">
            <a:extLst>
              <a:ext uri="{FF2B5EF4-FFF2-40B4-BE49-F238E27FC236}">
                <a16:creationId xmlns:a16="http://schemas.microsoft.com/office/drawing/2014/main" id="{1E6D5F1C-ACE6-1AD8-85F5-EEDFA1201A86}"/>
              </a:ext>
            </a:extLst>
          </p:cNvPr>
          <p:cNvSpPr>
            <a:spLocks noGrp="1"/>
          </p:cNvSpPr>
          <p:nvPr>
            <p:ph type="body" sz="quarter" idx="35"/>
          </p:nvPr>
        </p:nvSpPr>
        <p:spPr>
          <a:xfrm>
            <a:off x="4689439" y="701728"/>
            <a:ext cx="6562677" cy="339415"/>
          </a:xfrm>
        </p:spPr>
        <p:txBody>
          <a:bodyPr lIns="91440" tIns="45720" rIns="91440" bIns="45720" anchor="t">
            <a:noAutofit/>
          </a:bodyPr>
          <a:lstStyle/>
          <a:p>
            <a:pPr algn="ctr"/>
            <a:r>
              <a:rPr lang="en-US" sz="2000" dirty="0">
                <a:latin typeface="Calibri"/>
                <a:ea typeface="Calibri"/>
                <a:cs typeface="Calibri"/>
              </a:rPr>
              <a:t>Clean-Label and Additive-Free Formulations</a:t>
            </a:r>
          </a:p>
        </p:txBody>
      </p:sp>
      <p:sp>
        <p:nvSpPr>
          <p:cNvPr id="5" name="Text Placeholder 4">
            <a:extLst>
              <a:ext uri="{FF2B5EF4-FFF2-40B4-BE49-F238E27FC236}">
                <a16:creationId xmlns:a16="http://schemas.microsoft.com/office/drawing/2014/main" id="{28305836-324E-7BF8-40A4-0040B16B909B}"/>
              </a:ext>
            </a:extLst>
          </p:cNvPr>
          <p:cNvSpPr>
            <a:spLocks noGrp="1"/>
          </p:cNvSpPr>
          <p:nvPr>
            <p:ph type="body" sz="quarter" idx="36"/>
          </p:nvPr>
        </p:nvSpPr>
        <p:spPr>
          <a:xfrm>
            <a:off x="4334869" y="924941"/>
            <a:ext cx="7292607" cy="999383"/>
          </a:xfrm>
        </p:spPr>
        <p:txBody>
          <a:bodyPr lIns="91440" tIns="45720" rIns="91440" bIns="45720" anchor="t">
            <a:noAutofit/>
          </a:bodyPr>
          <a:lstStyle/>
          <a:p>
            <a:pPr algn="just"/>
            <a:r>
              <a:rPr lang="en-US" sz="1800" dirty="0">
                <a:latin typeface="Calibri"/>
                <a:ea typeface="Calibri"/>
                <a:cs typeface="Calibri"/>
              </a:rPr>
              <a:t>Growing demand for transparency makes clean-label formulations essential. Products avoid synthetic additives and favor natural ingredients, improving perceived health and sustainability. Natural preservatives like rosemary or green tea extracts, along with plant-based binders and stabilizers, help maintain quality while supporting nutritional value.</a:t>
            </a:r>
            <a:endParaRPr lang="en-US" dirty="0"/>
          </a:p>
        </p:txBody>
      </p:sp>
      <p:sp>
        <p:nvSpPr>
          <p:cNvPr id="6" name="Text Placeholder 5">
            <a:extLst>
              <a:ext uri="{FF2B5EF4-FFF2-40B4-BE49-F238E27FC236}">
                <a16:creationId xmlns:a16="http://schemas.microsoft.com/office/drawing/2014/main" id="{CBCA91FF-94AE-2F4E-A426-88FC235262DA}"/>
              </a:ext>
            </a:extLst>
          </p:cNvPr>
          <p:cNvSpPr>
            <a:spLocks noGrp="1"/>
          </p:cNvSpPr>
          <p:nvPr>
            <p:ph type="body" sz="quarter" idx="37"/>
          </p:nvPr>
        </p:nvSpPr>
        <p:spPr/>
        <p:txBody>
          <a:bodyPr/>
          <a:lstStyle/>
          <a:p>
            <a:r>
              <a:rPr lang="en-US"/>
              <a:t>4</a:t>
            </a:r>
          </a:p>
        </p:txBody>
      </p:sp>
      <p:sp>
        <p:nvSpPr>
          <p:cNvPr id="16" name="Text Placeholder 15">
            <a:extLst>
              <a:ext uri="{FF2B5EF4-FFF2-40B4-BE49-F238E27FC236}">
                <a16:creationId xmlns:a16="http://schemas.microsoft.com/office/drawing/2014/main" id="{2346DA8F-EC08-3535-129B-681C16390FCE}"/>
              </a:ext>
            </a:extLst>
          </p:cNvPr>
          <p:cNvSpPr>
            <a:spLocks noGrp="1"/>
          </p:cNvSpPr>
          <p:nvPr>
            <p:ph type="body" sz="quarter" idx="42"/>
          </p:nvPr>
        </p:nvSpPr>
        <p:spPr>
          <a:xfrm>
            <a:off x="4691341" y="2639621"/>
            <a:ext cx="6562677" cy="339415"/>
          </a:xfrm>
        </p:spPr>
        <p:txBody>
          <a:bodyPr lIns="91440" tIns="45720" rIns="91440" bIns="45720" anchor="t">
            <a:noAutofit/>
          </a:bodyPr>
          <a:lstStyle/>
          <a:p>
            <a:pPr algn="ctr"/>
            <a:r>
              <a:rPr lang="en-US" sz="2000" dirty="0">
                <a:latin typeface="Calibri"/>
                <a:ea typeface="Calibri"/>
                <a:cs typeface="Calibri"/>
              </a:rPr>
              <a:t>Plant-Based Convenience Meals</a:t>
            </a:r>
          </a:p>
        </p:txBody>
      </p:sp>
      <p:sp>
        <p:nvSpPr>
          <p:cNvPr id="9" name="Text Placeholder 8">
            <a:extLst>
              <a:ext uri="{FF2B5EF4-FFF2-40B4-BE49-F238E27FC236}">
                <a16:creationId xmlns:a16="http://schemas.microsoft.com/office/drawing/2014/main" id="{154D161A-881F-4DDA-6D41-2A9FB0CAB0F3}"/>
              </a:ext>
            </a:extLst>
          </p:cNvPr>
          <p:cNvSpPr>
            <a:spLocks noGrp="1"/>
          </p:cNvSpPr>
          <p:nvPr>
            <p:ph type="body" sz="quarter" idx="43"/>
          </p:nvPr>
        </p:nvSpPr>
        <p:spPr>
          <a:xfrm>
            <a:off x="4358112" y="2925594"/>
            <a:ext cx="7232328" cy="999383"/>
          </a:xfrm>
        </p:spPr>
        <p:txBody>
          <a:bodyPr lIns="91440" tIns="45720" rIns="91440" bIns="45720" anchor="t">
            <a:noAutofit/>
          </a:bodyPr>
          <a:lstStyle/>
          <a:p>
            <a:pPr algn="just"/>
            <a:r>
              <a:rPr lang="en-US" sz="1800" dirty="0">
                <a:latin typeface="Calibri"/>
                <a:ea typeface="Calibri"/>
                <a:cs typeface="Calibri"/>
              </a:rPr>
              <a:t>Integrating plant-based foods into ready-to-eat formats meets the needs of busy consumers. Convenient options like soups, salads, wraps, and grain bowls support flexitarian diets. Taste, portability, and perceived health benefits drive adoption and help normalize plant-based eating.</a:t>
            </a:r>
            <a:endParaRPr lang="en-US" dirty="0"/>
          </a:p>
        </p:txBody>
      </p:sp>
      <p:sp>
        <p:nvSpPr>
          <p:cNvPr id="10" name="Text Placeholder 9">
            <a:extLst>
              <a:ext uri="{FF2B5EF4-FFF2-40B4-BE49-F238E27FC236}">
                <a16:creationId xmlns:a16="http://schemas.microsoft.com/office/drawing/2014/main" id="{29ECEBC9-CE8C-DA80-2787-9E58DD3828CF}"/>
              </a:ext>
            </a:extLst>
          </p:cNvPr>
          <p:cNvSpPr>
            <a:spLocks noGrp="1"/>
          </p:cNvSpPr>
          <p:nvPr>
            <p:ph type="body" sz="quarter" idx="44"/>
          </p:nvPr>
        </p:nvSpPr>
        <p:spPr/>
        <p:txBody>
          <a:bodyPr/>
          <a:lstStyle/>
          <a:p>
            <a:r>
              <a:rPr lang="en-US"/>
              <a:t>5</a:t>
            </a:r>
          </a:p>
        </p:txBody>
      </p:sp>
      <p:sp>
        <p:nvSpPr>
          <p:cNvPr id="17" name="Text Placeholder 16">
            <a:extLst>
              <a:ext uri="{FF2B5EF4-FFF2-40B4-BE49-F238E27FC236}">
                <a16:creationId xmlns:a16="http://schemas.microsoft.com/office/drawing/2014/main" id="{14AD132B-90D5-36D4-0233-379D53A179C9}"/>
              </a:ext>
            </a:extLst>
          </p:cNvPr>
          <p:cNvSpPr>
            <a:spLocks noGrp="1"/>
          </p:cNvSpPr>
          <p:nvPr>
            <p:ph type="body" sz="quarter" idx="45"/>
          </p:nvPr>
        </p:nvSpPr>
        <p:spPr>
          <a:xfrm>
            <a:off x="4738093" y="4467788"/>
            <a:ext cx="6562677" cy="339415"/>
          </a:xfrm>
        </p:spPr>
        <p:txBody>
          <a:bodyPr lIns="91440" tIns="45720" rIns="91440" bIns="45720" anchor="t">
            <a:noAutofit/>
          </a:bodyPr>
          <a:lstStyle/>
          <a:p>
            <a:pPr algn="ctr"/>
            <a:r>
              <a:rPr lang="en-US" sz="2000" dirty="0">
                <a:latin typeface="Calibri"/>
                <a:ea typeface="Calibri"/>
                <a:cs typeface="Calibri"/>
              </a:rPr>
              <a:t>Balancing Nutrition, Taste, and Visual Appeal</a:t>
            </a:r>
          </a:p>
        </p:txBody>
      </p:sp>
      <p:sp>
        <p:nvSpPr>
          <p:cNvPr id="12" name="Text Placeholder 11">
            <a:extLst>
              <a:ext uri="{FF2B5EF4-FFF2-40B4-BE49-F238E27FC236}">
                <a16:creationId xmlns:a16="http://schemas.microsoft.com/office/drawing/2014/main" id="{5E15F0F0-DF6B-F37D-E116-1C8D0FC947D6}"/>
              </a:ext>
            </a:extLst>
          </p:cNvPr>
          <p:cNvSpPr>
            <a:spLocks noGrp="1"/>
          </p:cNvSpPr>
          <p:nvPr>
            <p:ph type="body" sz="quarter" idx="46"/>
          </p:nvPr>
        </p:nvSpPr>
        <p:spPr>
          <a:xfrm>
            <a:off x="4399193" y="4717805"/>
            <a:ext cx="7237428" cy="999383"/>
          </a:xfrm>
        </p:spPr>
        <p:txBody>
          <a:bodyPr lIns="91440" tIns="45720" rIns="91440" bIns="45720" anchor="t">
            <a:noAutofit/>
          </a:bodyPr>
          <a:lstStyle/>
          <a:p>
            <a:pPr algn="just"/>
            <a:r>
              <a:rPr lang="en-US" sz="1800" dirty="0">
                <a:latin typeface="Calibri"/>
                <a:ea typeface="Calibri"/>
                <a:cs typeface="Calibri"/>
              </a:rPr>
              <a:t>Successful plant-based products balance nutrition, sensory quality, and visual appeal. They provide sufficient protein, essential amino acids, and micronutrients while optimizing flavor and texture. Attractive colors and presentation boost perceived freshness and satisfaction, encouraging repeat purchases.</a:t>
            </a:r>
            <a:endParaRPr lang="en-US" dirty="0"/>
          </a:p>
        </p:txBody>
      </p:sp>
      <p:sp>
        <p:nvSpPr>
          <p:cNvPr id="13" name="Text Placeholder 12">
            <a:extLst>
              <a:ext uri="{FF2B5EF4-FFF2-40B4-BE49-F238E27FC236}">
                <a16:creationId xmlns:a16="http://schemas.microsoft.com/office/drawing/2014/main" id="{739EB659-C075-98EA-5397-B1A74DDB46A3}"/>
              </a:ext>
            </a:extLst>
          </p:cNvPr>
          <p:cNvSpPr>
            <a:spLocks noGrp="1"/>
          </p:cNvSpPr>
          <p:nvPr>
            <p:ph type="body" sz="quarter" idx="47"/>
          </p:nvPr>
        </p:nvSpPr>
        <p:spPr/>
        <p:txBody>
          <a:bodyPr/>
          <a:lstStyle/>
          <a:p>
            <a:r>
              <a:rPr lang="en-US"/>
              <a:t>6</a:t>
            </a:r>
          </a:p>
        </p:txBody>
      </p:sp>
      <p:grpSp>
        <p:nvGrpSpPr>
          <p:cNvPr id="18" name="Group 17">
            <a:extLst>
              <a:ext uri="{FF2B5EF4-FFF2-40B4-BE49-F238E27FC236}">
                <a16:creationId xmlns:a16="http://schemas.microsoft.com/office/drawing/2014/main" id="{2E210384-519E-C39C-DAE7-F1D27E0B0804}"/>
              </a:ext>
            </a:extLst>
          </p:cNvPr>
          <p:cNvGrpSpPr/>
          <p:nvPr/>
        </p:nvGrpSpPr>
        <p:grpSpPr>
          <a:xfrm>
            <a:off x="2268223" y="1138211"/>
            <a:ext cx="1720828" cy="3994335"/>
            <a:chOff x="4413794" y="4725223"/>
            <a:chExt cx="421607" cy="978622"/>
          </a:xfrm>
          <a:solidFill>
            <a:schemeClr val="bg1">
              <a:alpha val="17834"/>
            </a:schemeClr>
          </a:solidFill>
        </p:grpSpPr>
        <p:grpSp>
          <p:nvGrpSpPr>
            <p:cNvPr id="19" name="Graphic 2">
              <a:extLst>
                <a:ext uri="{FF2B5EF4-FFF2-40B4-BE49-F238E27FC236}">
                  <a16:creationId xmlns:a16="http://schemas.microsoft.com/office/drawing/2014/main" id="{B7537DE3-88B4-BD5D-F413-99FBCB759809}"/>
                </a:ext>
              </a:extLst>
            </p:cNvPr>
            <p:cNvGrpSpPr/>
            <p:nvPr/>
          </p:nvGrpSpPr>
          <p:grpSpPr>
            <a:xfrm>
              <a:off x="4413794" y="4757590"/>
              <a:ext cx="421607" cy="535957"/>
              <a:chOff x="4413794" y="4757590"/>
              <a:chExt cx="421607" cy="535957"/>
            </a:xfrm>
            <a:grpFill/>
          </p:grpSpPr>
          <p:sp>
            <p:nvSpPr>
              <p:cNvPr id="27" name="Freeform 26">
                <a:extLst>
                  <a:ext uri="{FF2B5EF4-FFF2-40B4-BE49-F238E27FC236}">
                    <a16:creationId xmlns:a16="http://schemas.microsoft.com/office/drawing/2014/main" id="{80C3AD00-7D8F-C1FE-1129-AE395006ADEA}"/>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1D2638FC-1F74-F589-57F6-DDF5448FD1CF}"/>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20" name="Graphic 2">
              <a:extLst>
                <a:ext uri="{FF2B5EF4-FFF2-40B4-BE49-F238E27FC236}">
                  <a16:creationId xmlns:a16="http://schemas.microsoft.com/office/drawing/2014/main" id="{6C90F82D-DE44-B673-80CA-FEC3716B076E}"/>
                </a:ext>
              </a:extLst>
            </p:cNvPr>
            <p:cNvGrpSpPr/>
            <p:nvPr/>
          </p:nvGrpSpPr>
          <p:grpSpPr>
            <a:xfrm>
              <a:off x="4539076" y="4725223"/>
              <a:ext cx="126381" cy="222760"/>
              <a:chOff x="4539076" y="4725223"/>
              <a:chExt cx="126381" cy="222760"/>
            </a:xfrm>
            <a:grpFill/>
          </p:grpSpPr>
          <p:sp>
            <p:nvSpPr>
              <p:cNvPr id="23" name="Freeform 22">
                <a:extLst>
                  <a:ext uri="{FF2B5EF4-FFF2-40B4-BE49-F238E27FC236}">
                    <a16:creationId xmlns:a16="http://schemas.microsoft.com/office/drawing/2014/main" id="{2032DA32-FBBF-E0CE-F3EC-9E327C8CCB26}"/>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46011F86-78ED-83C1-1EC3-566C93BC6D37}"/>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27A1C38-5C57-809E-4AD9-5B308623B69A}"/>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2548C58A-4617-3447-2784-B011E02D1CAF}"/>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21" name="Freeform 20">
              <a:extLst>
                <a:ext uri="{FF2B5EF4-FFF2-40B4-BE49-F238E27FC236}">
                  <a16:creationId xmlns:a16="http://schemas.microsoft.com/office/drawing/2014/main" id="{D3445C46-C22A-46C2-8E57-C708C183D005}"/>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EA4537B7-4648-304C-C708-86A91458CDF0}"/>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
        <p:nvSpPr>
          <p:cNvPr id="2" name="TextBox 1">
            <a:extLst>
              <a:ext uri="{FF2B5EF4-FFF2-40B4-BE49-F238E27FC236}">
                <a16:creationId xmlns:a16="http://schemas.microsoft.com/office/drawing/2014/main" id="{53336044-2E21-31D1-6CE3-342D87DBA28D}"/>
              </a:ext>
            </a:extLst>
          </p:cNvPr>
          <p:cNvSpPr txBox="1"/>
          <p:nvPr/>
        </p:nvSpPr>
        <p:spPr>
          <a:xfrm>
            <a:off x="2525" y="1415463"/>
            <a:ext cx="2330129" cy="3970318"/>
          </a:xfrm>
          <a:prstGeom prst="rect">
            <a:avLst/>
          </a:prstGeom>
          <a:noFill/>
        </p:spPr>
        <p:txBody>
          <a:bodyPr wrap="square" lIns="91440" tIns="45720" rIns="91440" bIns="45720" rtlCol="0" anchor="t">
            <a:spAutoFit/>
          </a:bodyPr>
          <a:lstStyle/>
          <a:p>
            <a:pPr algn="ctr"/>
            <a:r>
              <a:rPr lang="en-US" sz="3600" b="1">
                <a:solidFill>
                  <a:srgbClr val="75B543"/>
                </a:solidFill>
              </a:rPr>
              <a:t>Plant-Based Innovation in Ready-to-Eat &amp; Retail Foods</a:t>
            </a:r>
            <a:endParaRPr lang="en-GB" sz="3600" b="1">
              <a:solidFill>
                <a:srgbClr val="75B543"/>
              </a:solidFill>
              <a:ea typeface="Calibri"/>
              <a:cs typeface="Calibri"/>
            </a:endParaRPr>
          </a:p>
        </p:txBody>
      </p:sp>
    </p:spTree>
    <p:extLst>
      <p:ext uri="{BB962C8B-B14F-4D97-AF65-F5344CB8AC3E}">
        <p14:creationId xmlns:p14="http://schemas.microsoft.com/office/powerpoint/2010/main" val="24292056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5F75DAC-E0ED-E535-1207-CBC963409589}"/>
              </a:ext>
            </a:extLst>
          </p:cNvPr>
          <p:cNvSpPr>
            <a:spLocks noGrp="1"/>
          </p:cNvSpPr>
          <p:nvPr>
            <p:ph type="body" sz="quarter" idx="16"/>
          </p:nvPr>
        </p:nvSpPr>
        <p:spPr>
          <a:xfrm>
            <a:off x="835670" y="1104338"/>
            <a:ext cx="3883792" cy="1905080"/>
          </a:xfrm>
        </p:spPr>
        <p:txBody>
          <a:bodyPr lIns="91440" tIns="45720" rIns="91440" bIns="45720" anchor="t">
            <a:normAutofit/>
          </a:bodyPr>
          <a:lstStyle/>
          <a:p>
            <a:r>
              <a:rPr lang="en-US"/>
              <a:t>What is a Clean Label?</a:t>
            </a:r>
            <a:endParaRPr lang="en-US">
              <a:ea typeface="Calibri"/>
              <a:cs typeface="Calibri"/>
            </a:endParaRPr>
          </a:p>
          <a:p>
            <a:r>
              <a:rPr lang="en-GB" sz="1700"/>
              <a:t> </a:t>
            </a:r>
            <a:endParaRPr lang="en-US" sz="1700"/>
          </a:p>
        </p:txBody>
      </p:sp>
      <p:pic>
        <p:nvPicPr>
          <p:cNvPr id="4" name="Ηλεκτρονικά πολυμέσα 3" title="What is Clean Label?">
            <a:hlinkClick r:id="" action="ppaction://media"/>
            <a:extLst>
              <a:ext uri="{FF2B5EF4-FFF2-40B4-BE49-F238E27FC236}">
                <a16:creationId xmlns:a16="http://schemas.microsoft.com/office/drawing/2014/main" id="{3A94A298-C646-8A51-6D8B-A822B1A46407}"/>
              </a:ext>
            </a:extLst>
          </p:cNvPr>
          <p:cNvPicPr>
            <a:picLocks noRot="1" noChangeAspect="1"/>
          </p:cNvPicPr>
          <p:nvPr>
            <a:videoFile r:link="rId1"/>
          </p:nvPr>
        </p:nvPicPr>
        <p:blipFill>
          <a:blip r:embed="rId4"/>
          <a:stretch>
            <a:fillRect/>
          </a:stretch>
        </p:blipFill>
        <p:spPr>
          <a:xfrm>
            <a:off x="7059164" y="1435261"/>
            <a:ext cx="5132836" cy="3935392"/>
          </a:xfrm>
          <a:prstGeom prst="rect">
            <a:avLst/>
          </a:prstGeom>
        </p:spPr>
      </p:pic>
    </p:spTree>
    <p:extLst>
      <p:ext uri="{BB962C8B-B14F-4D97-AF65-F5344CB8AC3E}">
        <p14:creationId xmlns:p14="http://schemas.microsoft.com/office/powerpoint/2010/main" val="3927941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BC8CA0EC-3203-874B-818E-A3951341F2E9}"/>
              </a:ext>
            </a:extLst>
          </p:cNvPr>
          <p:cNvSpPr>
            <a:spLocks noGrp="1"/>
          </p:cNvSpPr>
          <p:nvPr>
            <p:ph type="body" sz="quarter" idx="15"/>
          </p:nvPr>
        </p:nvSpPr>
        <p:spPr/>
        <p:txBody>
          <a:bodyPr/>
          <a:lstStyle/>
          <a:p>
            <a:r>
              <a:rPr lang="en-US"/>
              <a:t>01</a:t>
            </a:r>
          </a:p>
        </p:txBody>
      </p:sp>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p:txBody>
          <a:bodyPr lIns="91440" tIns="45720" rIns="91440" bIns="45720" anchor="ctr">
            <a:noAutofit/>
          </a:bodyPr>
          <a:lstStyle/>
          <a:p>
            <a:r>
              <a:rPr lang="en-US" sz="2400"/>
              <a:t>Purpose and Objectives</a:t>
            </a:r>
            <a:endParaRPr lang="en-US" sz="2400">
              <a:ea typeface="Calibri"/>
              <a:cs typeface="Calibri"/>
            </a:endParaRPr>
          </a:p>
        </p:txBody>
      </p:sp>
      <p:sp>
        <p:nvSpPr>
          <p:cNvPr id="19" name="Text Placeholder 18">
            <a:extLst>
              <a:ext uri="{FF2B5EF4-FFF2-40B4-BE49-F238E27FC236}">
                <a16:creationId xmlns:a16="http://schemas.microsoft.com/office/drawing/2014/main" id="{5B018A2C-261B-FE40-8CCB-12ABA36272E0}"/>
              </a:ext>
            </a:extLst>
          </p:cNvPr>
          <p:cNvSpPr>
            <a:spLocks noGrp="1"/>
          </p:cNvSpPr>
          <p:nvPr>
            <p:ph type="body" sz="quarter" idx="29"/>
          </p:nvPr>
        </p:nvSpPr>
        <p:spPr/>
        <p:txBody>
          <a:bodyPr/>
          <a:lstStyle/>
          <a:p>
            <a:r>
              <a:rPr lang="en-US"/>
              <a:t>02</a:t>
            </a:r>
          </a:p>
        </p:txBody>
      </p:sp>
      <p:sp>
        <p:nvSpPr>
          <p:cNvPr id="20" name="Text Placeholder 19">
            <a:extLst>
              <a:ext uri="{FF2B5EF4-FFF2-40B4-BE49-F238E27FC236}">
                <a16:creationId xmlns:a16="http://schemas.microsoft.com/office/drawing/2014/main" id="{F1085800-9569-4843-B00A-CC81BB1D9B93}"/>
              </a:ext>
            </a:extLst>
          </p:cNvPr>
          <p:cNvSpPr>
            <a:spLocks noGrp="1"/>
          </p:cNvSpPr>
          <p:nvPr>
            <p:ph type="body" sz="quarter" idx="30"/>
          </p:nvPr>
        </p:nvSpPr>
        <p:spPr/>
        <p:txBody>
          <a:bodyPr lIns="91440" tIns="45720" rIns="91440" bIns="45720" anchor="ctr">
            <a:noAutofit/>
          </a:bodyPr>
          <a:lstStyle/>
          <a:p>
            <a:r>
              <a:rPr lang="en-US" sz="2400"/>
              <a:t>Market trends and consumer insights in plant-based retail </a:t>
            </a:r>
            <a:endParaRPr lang="en-US" sz="2400">
              <a:ea typeface="Calibri"/>
              <a:cs typeface="Calibri"/>
            </a:endParaRPr>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1"/>
          </p:nvPr>
        </p:nvSpPr>
        <p:spPr/>
        <p:txBody>
          <a:bodyPr/>
          <a:lstStyle/>
          <a:p>
            <a:r>
              <a:rPr lang="en-US"/>
              <a:t>03</a:t>
            </a:r>
          </a:p>
        </p:txBody>
      </p:sp>
      <p:sp>
        <p:nvSpPr>
          <p:cNvPr id="22" name="Text Placeholder 21">
            <a:extLst>
              <a:ext uri="{FF2B5EF4-FFF2-40B4-BE49-F238E27FC236}">
                <a16:creationId xmlns:a16="http://schemas.microsoft.com/office/drawing/2014/main" id="{4AB945CA-DD37-8744-AC8D-A87A2B36C598}"/>
              </a:ext>
            </a:extLst>
          </p:cNvPr>
          <p:cNvSpPr>
            <a:spLocks noGrp="1"/>
          </p:cNvSpPr>
          <p:nvPr>
            <p:ph type="body" sz="quarter" idx="32"/>
          </p:nvPr>
        </p:nvSpPr>
        <p:spPr/>
        <p:txBody>
          <a:bodyPr lIns="91440" tIns="45720" rIns="91440" bIns="45720" anchor="ctr">
            <a:noAutofit/>
          </a:bodyPr>
          <a:lstStyle/>
          <a:p>
            <a:r>
              <a:rPr lang="en-US" sz="2400"/>
              <a:t>Product innovation strategies for ready-to-eat &amp; retail foods</a:t>
            </a:r>
            <a:endParaRPr lang="en-US" sz="2400">
              <a:ea typeface="Calibri"/>
              <a:cs typeface="Calibri"/>
            </a:endParaRPr>
          </a:p>
        </p:txBody>
      </p:sp>
      <p:sp>
        <p:nvSpPr>
          <p:cNvPr id="23" name="Text Placeholder 22">
            <a:extLst>
              <a:ext uri="{FF2B5EF4-FFF2-40B4-BE49-F238E27FC236}">
                <a16:creationId xmlns:a16="http://schemas.microsoft.com/office/drawing/2014/main" id="{8343CF12-FDE6-8849-AC52-1E26D392F86A}"/>
              </a:ext>
            </a:extLst>
          </p:cNvPr>
          <p:cNvSpPr>
            <a:spLocks noGrp="1"/>
          </p:cNvSpPr>
          <p:nvPr>
            <p:ph type="body" sz="quarter" idx="33"/>
          </p:nvPr>
        </p:nvSpPr>
        <p:spPr/>
        <p:txBody>
          <a:bodyPr/>
          <a:lstStyle/>
          <a:p>
            <a:r>
              <a:rPr lang="en-US"/>
              <a:t>04</a:t>
            </a:r>
          </a:p>
        </p:txBody>
      </p:sp>
      <p:sp>
        <p:nvSpPr>
          <p:cNvPr id="24" name="Text Placeholder 23">
            <a:extLst>
              <a:ext uri="{FF2B5EF4-FFF2-40B4-BE49-F238E27FC236}">
                <a16:creationId xmlns:a16="http://schemas.microsoft.com/office/drawing/2014/main" id="{5691577C-B257-3147-BB4B-29D2F40873AE}"/>
              </a:ext>
            </a:extLst>
          </p:cNvPr>
          <p:cNvSpPr>
            <a:spLocks noGrp="1"/>
          </p:cNvSpPr>
          <p:nvPr>
            <p:ph type="body" sz="quarter" idx="34"/>
          </p:nvPr>
        </p:nvSpPr>
        <p:spPr/>
        <p:txBody>
          <a:bodyPr lIns="91440" tIns="45720" rIns="91440" bIns="45720" anchor="ctr">
            <a:noAutofit/>
          </a:bodyPr>
          <a:lstStyle/>
          <a:p>
            <a:r>
              <a:rPr lang="en-US" sz="2400"/>
              <a:t>Packaging, shelf-life &amp; logistics considerations</a:t>
            </a:r>
            <a:endParaRPr lang="en-US" sz="2400">
              <a:ea typeface="Calibri"/>
              <a:cs typeface="Calibri"/>
            </a:endParaRPr>
          </a:p>
        </p:txBody>
      </p:sp>
      <p:sp>
        <p:nvSpPr>
          <p:cNvPr id="25" name="Text Placeholder 24">
            <a:extLst>
              <a:ext uri="{FF2B5EF4-FFF2-40B4-BE49-F238E27FC236}">
                <a16:creationId xmlns:a16="http://schemas.microsoft.com/office/drawing/2014/main" id="{C649836C-4763-0A4B-8068-8B6B3A14D501}"/>
              </a:ext>
            </a:extLst>
          </p:cNvPr>
          <p:cNvSpPr>
            <a:spLocks noGrp="1"/>
          </p:cNvSpPr>
          <p:nvPr>
            <p:ph type="body" sz="quarter" idx="35"/>
          </p:nvPr>
        </p:nvSpPr>
        <p:spPr/>
        <p:txBody>
          <a:bodyPr/>
          <a:lstStyle/>
          <a:p>
            <a:r>
              <a:rPr lang="en-US"/>
              <a:t>05</a:t>
            </a:r>
          </a:p>
        </p:txBody>
      </p:sp>
      <p:sp>
        <p:nvSpPr>
          <p:cNvPr id="26" name="Text Placeholder 25">
            <a:extLst>
              <a:ext uri="{FF2B5EF4-FFF2-40B4-BE49-F238E27FC236}">
                <a16:creationId xmlns:a16="http://schemas.microsoft.com/office/drawing/2014/main" id="{AF2A8952-1670-2F4B-B3F8-033CA2659F15}"/>
              </a:ext>
            </a:extLst>
          </p:cNvPr>
          <p:cNvSpPr>
            <a:spLocks noGrp="1"/>
          </p:cNvSpPr>
          <p:nvPr>
            <p:ph type="body" sz="quarter" idx="36"/>
          </p:nvPr>
        </p:nvSpPr>
        <p:spPr>
          <a:xfrm>
            <a:off x="6744604" y="4771154"/>
            <a:ext cx="4465067" cy="689519"/>
          </a:xfrm>
        </p:spPr>
        <p:txBody>
          <a:bodyPr lIns="91440" tIns="45720" rIns="91440" bIns="45720" anchor="ctr">
            <a:noAutofit/>
          </a:bodyPr>
          <a:lstStyle/>
          <a:p>
            <a:endParaRPr lang="en-US"/>
          </a:p>
          <a:p>
            <a:r>
              <a:rPr lang="en-US" sz="2400"/>
              <a:t>Marketing, labelling &amp; consumer trust</a:t>
            </a:r>
            <a:endParaRPr lang="en-US" sz="2400">
              <a:ea typeface="Calibri"/>
              <a:cs typeface="Calibri"/>
            </a:endParaRPr>
          </a:p>
        </p:txBody>
      </p:sp>
      <p:sp>
        <p:nvSpPr>
          <p:cNvPr id="17" name="Text Placeholder 16">
            <a:extLst>
              <a:ext uri="{FF2B5EF4-FFF2-40B4-BE49-F238E27FC236}">
                <a16:creationId xmlns:a16="http://schemas.microsoft.com/office/drawing/2014/main" id="{10CE7476-953F-E341-9A19-CA8DCFA29416}"/>
              </a:ext>
            </a:extLst>
          </p:cNvPr>
          <p:cNvSpPr>
            <a:spLocks noGrp="1"/>
          </p:cNvSpPr>
          <p:nvPr>
            <p:ph type="body" sz="quarter" idx="27"/>
          </p:nvPr>
        </p:nvSpPr>
        <p:spPr/>
        <p:txBody>
          <a:bodyPr/>
          <a:lstStyle/>
          <a:p>
            <a:r>
              <a:rPr lang="en-US"/>
              <a:t>Contents</a:t>
            </a:r>
          </a:p>
        </p:txBody>
      </p:sp>
      <p:grpSp>
        <p:nvGrpSpPr>
          <p:cNvPr id="2" name="Group 1">
            <a:extLst>
              <a:ext uri="{FF2B5EF4-FFF2-40B4-BE49-F238E27FC236}">
                <a16:creationId xmlns:a16="http://schemas.microsoft.com/office/drawing/2014/main" id="{84EE0B0F-4B38-E039-CAD9-157C47F7ED76}"/>
              </a:ext>
            </a:extLst>
          </p:cNvPr>
          <p:cNvGrpSpPr/>
          <p:nvPr/>
        </p:nvGrpSpPr>
        <p:grpSpPr>
          <a:xfrm>
            <a:off x="0" y="3390439"/>
            <a:ext cx="1720828" cy="3994335"/>
            <a:chOff x="4413794" y="4725223"/>
            <a:chExt cx="421607" cy="978622"/>
          </a:xfrm>
          <a:solidFill>
            <a:schemeClr val="bg1">
              <a:alpha val="17834"/>
            </a:schemeClr>
          </a:solidFill>
        </p:grpSpPr>
        <p:grpSp>
          <p:nvGrpSpPr>
            <p:cNvPr id="3" name="Graphic 2">
              <a:extLst>
                <a:ext uri="{FF2B5EF4-FFF2-40B4-BE49-F238E27FC236}">
                  <a16:creationId xmlns:a16="http://schemas.microsoft.com/office/drawing/2014/main" id="{9281C95F-9698-F0B9-F912-0648AECC2638}"/>
                </a:ext>
              </a:extLst>
            </p:cNvPr>
            <p:cNvGrpSpPr/>
            <p:nvPr/>
          </p:nvGrpSpPr>
          <p:grpSpPr>
            <a:xfrm>
              <a:off x="4413794" y="4757590"/>
              <a:ext cx="421607" cy="535957"/>
              <a:chOff x="4413794" y="4757590"/>
              <a:chExt cx="421607" cy="535957"/>
            </a:xfrm>
            <a:grpFill/>
          </p:grpSpPr>
          <p:sp>
            <p:nvSpPr>
              <p:cNvPr id="11" name="Freeform 10">
                <a:extLst>
                  <a:ext uri="{FF2B5EF4-FFF2-40B4-BE49-F238E27FC236}">
                    <a16:creationId xmlns:a16="http://schemas.microsoft.com/office/drawing/2014/main" id="{0591A1F7-D553-1DC0-D31A-2FAD00B19042}"/>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4A107FE1-6425-CE77-FF94-D98BD2CE7C03}"/>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4" name="Graphic 2">
              <a:extLst>
                <a:ext uri="{FF2B5EF4-FFF2-40B4-BE49-F238E27FC236}">
                  <a16:creationId xmlns:a16="http://schemas.microsoft.com/office/drawing/2014/main" id="{71E99C77-7B3D-033E-9B6E-4A5C4111715B}"/>
                </a:ext>
              </a:extLst>
            </p:cNvPr>
            <p:cNvGrpSpPr/>
            <p:nvPr/>
          </p:nvGrpSpPr>
          <p:grpSpPr>
            <a:xfrm>
              <a:off x="4539076" y="4725223"/>
              <a:ext cx="126381" cy="222760"/>
              <a:chOff x="4539076" y="4725223"/>
              <a:chExt cx="126381" cy="222760"/>
            </a:xfrm>
            <a:grpFill/>
          </p:grpSpPr>
          <p:sp>
            <p:nvSpPr>
              <p:cNvPr id="7" name="Freeform 6">
                <a:extLst>
                  <a:ext uri="{FF2B5EF4-FFF2-40B4-BE49-F238E27FC236}">
                    <a16:creationId xmlns:a16="http://schemas.microsoft.com/office/drawing/2014/main" id="{020292FC-1719-AE18-BFAE-21BFBE6D6F76}"/>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5A5E8279-74F7-4787-70C5-B962AC0C8D4F}"/>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D9CE5204-E625-0642-7FB9-8BF59518D4F8}"/>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4671CF69-334F-726D-A7C0-E13AAD06D11D}"/>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5" name="Freeform 4">
              <a:extLst>
                <a:ext uri="{FF2B5EF4-FFF2-40B4-BE49-F238E27FC236}">
                  <a16:creationId xmlns:a16="http://schemas.microsoft.com/office/drawing/2014/main" id="{1E5F4724-4E39-A619-702E-19FDD506EB93}"/>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7D552BED-0251-FC83-24E6-35D24FCBB62F}"/>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Tree>
    <p:extLst>
      <p:ext uri="{BB962C8B-B14F-4D97-AF65-F5344CB8AC3E}">
        <p14:creationId xmlns:p14="http://schemas.microsoft.com/office/powerpoint/2010/main" val="30286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D784B-FE3B-E61A-3BC2-AE8B7AC2D89F}"/>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C996C813-9680-A470-28F6-E8444598794B}"/>
              </a:ext>
            </a:extLst>
          </p:cNvPr>
          <p:cNvSpPr>
            <a:spLocks noGrp="1"/>
          </p:cNvSpPr>
          <p:nvPr>
            <p:ph type="body" sz="quarter" idx="16"/>
          </p:nvPr>
        </p:nvSpPr>
        <p:spPr/>
        <p:txBody>
          <a:bodyPr/>
          <a:lstStyle/>
          <a:p>
            <a:pPr lvl="0"/>
            <a:r>
              <a:rPr lang="en-US" b="1"/>
              <a:t>Packaging, shelf-life &amp; logistics considerations</a:t>
            </a:r>
            <a:endParaRPr lang="en-US"/>
          </a:p>
        </p:txBody>
      </p:sp>
      <p:sp>
        <p:nvSpPr>
          <p:cNvPr id="5" name="Text Placeholder 4">
            <a:extLst>
              <a:ext uri="{FF2B5EF4-FFF2-40B4-BE49-F238E27FC236}">
                <a16:creationId xmlns:a16="http://schemas.microsoft.com/office/drawing/2014/main" id="{53C17267-358E-5C69-2E52-D4BA514734D3}"/>
              </a:ext>
            </a:extLst>
          </p:cNvPr>
          <p:cNvSpPr>
            <a:spLocks noGrp="1"/>
          </p:cNvSpPr>
          <p:nvPr>
            <p:ph type="body" sz="quarter" idx="17"/>
          </p:nvPr>
        </p:nvSpPr>
        <p:spPr/>
        <p:txBody>
          <a:bodyPr/>
          <a:lstStyle/>
          <a:p>
            <a:r>
              <a:rPr lang="en-US"/>
              <a:t>04</a:t>
            </a:r>
          </a:p>
        </p:txBody>
      </p:sp>
      <p:pic>
        <p:nvPicPr>
          <p:cNvPr id="8" name="Θέση εικόνας 7" descr="Εικόνα που περιέχει επιτραπέζια σκεύη, κεραμικό, κούπα, είδη οικιακής χρήσης&#10;&#10;Το περιεχόμενο που δημιουργείται από AI ενδέχεται να είναι εσφαλμένο.">
            <a:extLst>
              <a:ext uri="{FF2B5EF4-FFF2-40B4-BE49-F238E27FC236}">
                <a16:creationId xmlns:a16="http://schemas.microsoft.com/office/drawing/2014/main" id="{E0692E7B-7BA6-6E6A-3EAA-342E9497F70F}"/>
              </a:ext>
            </a:extLst>
          </p:cNvPr>
          <p:cNvPicPr>
            <a:picLocks noGrp="1" noChangeAspect="1"/>
          </p:cNvPicPr>
          <p:nvPr>
            <p:ph type="pic" sz="quarter" idx="43"/>
          </p:nvPr>
        </p:nvPicPr>
        <p:blipFill>
          <a:blip r:embed="rId3"/>
          <a:srcRect l="10189" r="10189"/>
          <a:stretch>
            <a:fillRect/>
          </a:stretch>
        </p:blipFill>
        <p:spPr/>
      </p:pic>
    </p:spTree>
    <p:extLst>
      <p:ext uri="{BB962C8B-B14F-4D97-AF65-F5344CB8AC3E}">
        <p14:creationId xmlns:p14="http://schemas.microsoft.com/office/powerpoint/2010/main" val="42735946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467100" y="2033112"/>
            <a:ext cx="1600200" cy="3543299"/>
          </a:xfrm>
          <a:custGeom>
            <a:avLst/>
            <a:gdLst/>
            <a:ahLst/>
            <a:cxnLst/>
            <a:rect l="0" t="0" r="0" b="0"/>
            <a:pathLst>
              <a:path w="1600200" h="3543299">
                <a:moveTo>
                  <a:pt x="114300" y="0"/>
                </a:moveTo>
                <a:lnTo>
                  <a:pt x="1485900" y="0"/>
                </a:lnTo>
                <a:lnTo>
                  <a:pt x="1485900" y="190500"/>
                </a:lnTo>
                <a:cubicBezTo>
                  <a:pt x="1485900" y="274668"/>
                  <a:pt x="1417668" y="342900"/>
                  <a:pt x="1333500" y="342900"/>
                </a:cubicBezTo>
                <a:lnTo>
                  <a:pt x="266700" y="342900"/>
                </a:lnTo>
                <a:cubicBezTo>
                  <a:pt x="182531" y="342900"/>
                  <a:pt x="114300" y="274668"/>
                  <a:pt x="114300" y="190500"/>
                </a:cubicBezTo>
                <a:close/>
                <a:moveTo>
                  <a:pt x="438150" y="514350"/>
                </a:moveTo>
                <a:cubicBezTo>
                  <a:pt x="438150" y="482787"/>
                  <a:pt x="463737" y="457200"/>
                  <a:pt x="495300" y="457200"/>
                </a:cubicBezTo>
                <a:lnTo>
                  <a:pt x="533400" y="457200"/>
                </a:lnTo>
                <a:cubicBezTo>
                  <a:pt x="564962" y="457200"/>
                  <a:pt x="590550" y="482787"/>
                  <a:pt x="590550" y="514350"/>
                </a:cubicBezTo>
                <a:lnTo>
                  <a:pt x="590550" y="857250"/>
                </a:lnTo>
                <a:lnTo>
                  <a:pt x="571500" y="857250"/>
                </a:lnTo>
                <a:cubicBezTo>
                  <a:pt x="539937" y="857250"/>
                  <a:pt x="514350" y="882837"/>
                  <a:pt x="514350" y="914400"/>
                </a:cubicBezTo>
                <a:lnTo>
                  <a:pt x="514350" y="1143000"/>
                </a:lnTo>
                <a:lnTo>
                  <a:pt x="438150" y="1143000"/>
                </a:lnTo>
                <a:close/>
                <a:moveTo>
                  <a:pt x="1162050" y="514350"/>
                </a:moveTo>
                <a:cubicBezTo>
                  <a:pt x="1162050" y="482787"/>
                  <a:pt x="1136462" y="457200"/>
                  <a:pt x="1104900" y="457200"/>
                </a:cubicBezTo>
                <a:lnTo>
                  <a:pt x="1066800" y="457200"/>
                </a:lnTo>
                <a:cubicBezTo>
                  <a:pt x="1035237" y="457200"/>
                  <a:pt x="1009650" y="482787"/>
                  <a:pt x="1009650" y="514350"/>
                </a:cubicBezTo>
                <a:lnTo>
                  <a:pt x="1009650" y="857250"/>
                </a:lnTo>
                <a:lnTo>
                  <a:pt x="1028700" y="857250"/>
                </a:lnTo>
                <a:cubicBezTo>
                  <a:pt x="1060262" y="857250"/>
                  <a:pt x="1085850" y="882837"/>
                  <a:pt x="1085850" y="914400"/>
                </a:cubicBezTo>
                <a:lnTo>
                  <a:pt x="1085850" y="1143000"/>
                </a:lnTo>
                <a:lnTo>
                  <a:pt x="1162050" y="1143000"/>
                </a:lnTo>
                <a:close/>
                <a:moveTo>
                  <a:pt x="781050" y="457200"/>
                </a:moveTo>
                <a:lnTo>
                  <a:pt x="819150" y="457200"/>
                </a:lnTo>
                <a:cubicBezTo>
                  <a:pt x="850712" y="457200"/>
                  <a:pt x="876300" y="482787"/>
                  <a:pt x="876300" y="514350"/>
                </a:cubicBezTo>
                <a:lnTo>
                  <a:pt x="876300" y="857250"/>
                </a:lnTo>
                <a:lnTo>
                  <a:pt x="723900" y="857250"/>
                </a:lnTo>
                <a:lnTo>
                  <a:pt x="723900" y="514350"/>
                </a:lnTo>
                <a:cubicBezTo>
                  <a:pt x="723900" y="482787"/>
                  <a:pt x="749487" y="457200"/>
                  <a:pt x="781050" y="457200"/>
                </a:cubicBezTo>
                <a:close/>
                <a:moveTo>
                  <a:pt x="304800" y="347662"/>
                </a:moveTo>
                <a:lnTo>
                  <a:pt x="304800" y="1143000"/>
                </a:lnTo>
                <a:moveTo>
                  <a:pt x="1295400" y="347662"/>
                </a:moveTo>
                <a:lnTo>
                  <a:pt x="1295400" y="1143000"/>
                </a:lnTo>
                <a:moveTo>
                  <a:pt x="0" y="1428750"/>
                </a:moveTo>
                <a:lnTo>
                  <a:pt x="0" y="1200150"/>
                </a:lnTo>
                <a:cubicBezTo>
                  <a:pt x="0" y="1168587"/>
                  <a:pt x="25587" y="1143000"/>
                  <a:pt x="57150" y="1143000"/>
                </a:cubicBezTo>
                <a:lnTo>
                  <a:pt x="514350" y="1143000"/>
                </a:lnTo>
                <a:lnTo>
                  <a:pt x="514350" y="1371600"/>
                </a:lnTo>
                <a:cubicBezTo>
                  <a:pt x="514350" y="1403162"/>
                  <a:pt x="539937" y="1428750"/>
                  <a:pt x="571500" y="1428750"/>
                </a:cubicBezTo>
                <a:lnTo>
                  <a:pt x="1028700" y="1428750"/>
                </a:lnTo>
                <a:cubicBezTo>
                  <a:pt x="1060262" y="1428750"/>
                  <a:pt x="1085850" y="1403162"/>
                  <a:pt x="1085850" y="1371600"/>
                </a:cubicBezTo>
                <a:lnTo>
                  <a:pt x="1085850" y="1143000"/>
                </a:lnTo>
                <a:lnTo>
                  <a:pt x="1543050" y="1143000"/>
                </a:lnTo>
                <a:cubicBezTo>
                  <a:pt x="1574612" y="1143000"/>
                  <a:pt x="1600200" y="1168587"/>
                  <a:pt x="1600200" y="1200150"/>
                </a:cubicBezTo>
                <a:lnTo>
                  <a:pt x="1600200" y="1428750"/>
                </a:lnTo>
                <a:moveTo>
                  <a:pt x="1600200" y="1428750"/>
                </a:moveTo>
                <a:lnTo>
                  <a:pt x="1600200" y="2628899"/>
                </a:lnTo>
                <a:moveTo>
                  <a:pt x="0" y="2628899"/>
                </a:moveTo>
                <a:lnTo>
                  <a:pt x="0" y="1428750"/>
                </a:lnTo>
                <a:moveTo>
                  <a:pt x="114300" y="3543299"/>
                </a:moveTo>
                <a:lnTo>
                  <a:pt x="1485900" y="3543299"/>
                </a:lnTo>
                <a:lnTo>
                  <a:pt x="1485900" y="3352799"/>
                </a:lnTo>
                <a:cubicBezTo>
                  <a:pt x="1485900" y="3268631"/>
                  <a:pt x="1417668" y="3200399"/>
                  <a:pt x="1333500" y="3200399"/>
                </a:cubicBezTo>
                <a:lnTo>
                  <a:pt x="266700" y="3200399"/>
                </a:lnTo>
                <a:cubicBezTo>
                  <a:pt x="182531" y="3200399"/>
                  <a:pt x="114300" y="3268631"/>
                  <a:pt x="114300" y="3352799"/>
                </a:cubicBezTo>
                <a:close/>
                <a:moveTo>
                  <a:pt x="781050" y="3086099"/>
                </a:moveTo>
                <a:lnTo>
                  <a:pt x="819150" y="3086099"/>
                </a:lnTo>
                <a:cubicBezTo>
                  <a:pt x="850712" y="3086099"/>
                  <a:pt x="876300" y="3060512"/>
                  <a:pt x="876300" y="3028949"/>
                </a:cubicBezTo>
                <a:lnTo>
                  <a:pt x="876300" y="2743199"/>
                </a:lnTo>
                <a:lnTo>
                  <a:pt x="723900" y="2743199"/>
                </a:lnTo>
                <a:lnTo>
                  <a:pt x="723900" y="3028949"/>
                </a:lnTo>
                <a:cubicBezTo>
                  <a:pt x="723900" y="3060512"/>
                  <a:pt x="749487" y="3086099"/>
                  <a:pt x="781050" y="3086099"/>
                </a:cubicBezTo>
                <a:close/>
                <a:moveTo>
                  <a:pt x="1066800" y="3086099"/>
                </a:moveTo>
                <a:lnTo>
                  <a:pt x="1104900" y="3086099"/>
                </a:lnTo>
                <a:cubicBezTo>
                  <a:pt x="1136462" y="3086099"/>
                  <a:pt x="1162050" y="3060512"/>
                  <a:pt x="1162050" y="3028949"/>
                </a:cubicBezTo>
                <a:lnTo>
                  <a:pt x="1162050" y="2743199"/>
                </a:lnTo>
                <a:lnTo>
                  <a:pt x="1009650" y="2743199"/>
                </a:lnTo>
                <a:lnTo>
                  <a:pt x="1009650" y="3028949"/>
                </a:lnTo>
                <a:cubicBezTo>
                  <a:pt x="1009650" y="3060512"/>
                  <a:pt x="1035237" y="3086099"/>
                  <a:pt x="1066800" y="3086099"/>
                </a:cubicBezTo>
                <a:close/>
                <a:moveTo>
                  <a:pt x="495300" y="3086099"/>
                </a:moveTo>
                <a:lnTo>
                  <a:pt x="533400" y="3086099"/>
                </a:lnTo>
                <a:cubicBezTo>
                  <a:pt x="564962" y="3086099"/>
                  <a:pt x="590550" y="3060512"/>
                  <a:pt x="590550" y="3028949"/>
                </a:cubicBezTo>
                <a:lnTo>
                  <a:pt x="590550" y="2743199"/>
                </a:lnTo>
                <a:lnTo>
                  <a:pt x="438150" y="2743199"/>
                </a:lnTo>
                <a:lnTo>
                  <a:pt x="438150" y="3028949"/>
                </a:lnTo>
                <a:cubicBezTo>
                  <a:pt x="438150" y="3060512"/>
                  <a:pt x="463737" y="3086099"/>
                  <a:pt x="495300" y="3086099"/>
                </a:cubicBezTo>
                <a:close/>
                <a:moveTo>
                  <a:pt x="57150" y="2743199"/>
                </a:moveTo>
                <a:cubicBezTo>
                  <a:pt x="25587" y="2743199"/>
                  <a:pt x="0" y="2717612"/>
                  <a:pt x="0" y="2686049"/>
                </a:cubicBezTo>
                <a:lnTo>
                  <a:pt x="0" y="2628899"/>
                </a:lnTo>
                <a:moveTo>
                  <a:pt x="57150" y="2743199"/>
                </a:moveTo>
                <a:lnTo>
                  <a:pt x="1543050" y="2743199"/>
                </a:lnTo>
                <a:moveTo>
                  <a:pt x="304800" y="2743199"/>
                </a:moveTo>
                <a:lnTo>
                  <a:pt x="57150" y="2743199"/>
                </a:lnTo>
                <a:moveTo>
                  <a:pt x="1543050" y="2743199"/>
                </a:moveTo>
                <a:cubicBezTo>
                  <a:pt x="1574612" y="2743199"/>
                  <a:pt x="1600200" y="2717612"/>
                  <a:pt x="1600200" y="2686049"/>
                </a:cubicBezTo>
                <a:lnTo>
                  <a:pt x="1600200" y="2628899"/>
                </a:lnTo>
                <a:moveTo>
                  <a:pt x="1543050" y="2743199"/>
                </a:moveTo>
                <a:lnTo>
                  <a:pt x="1295400" y="2743199"/>
                </a:lnTo>
                <a:moveTo>
                  <a:pt x="304800" y="2743199"/>
                </a:moveTo>
                <a:lnTo>
                  <a:pt x="304800" y="3200399"/>
                </a:lnTo>
                <a:moveTo>
                  <a:pt x="438150" y="2743199"/>
                </a:moveTo>
                <a:lnTo>
                  <a:pt x="304800" y="2743199"/>
                </a:lnTo>
                <a:moveTo>
                  <a:pt x="1295400" y="2743199"/>
                </a:moveTo>
                <a:lnTo>
                  <a:pt x="1295400" y="3200399"/>
                </a:lnTo>
                <a:moveTo>
                  <a:pt x="1295400" y="2743199"/>
                </a:moveTo>
                <a:lnTo>
                  <a:pt x="1162050" y="2743199"/>
                </a:lnTo>
                <a:moveTo>
                  <a:pt x="723900" y="2743199"/>
                </a:moveTo>
                <a:lnTo>
                  <a:pt x="590550" y="2743199"/>
                </a:lnTo>
                <a:moveTo>
                  <a:pt x="1009650" y="2743199"/>
                </a:moveTo>
                <a:lnTo>
                  <a:pt x="876300" y="2743199"/>
                </a:lnTo>
              </a:path>
            </a:pathLst>
          </a:custGeom>
          <a:noFill/>
          <a:ln w="14287">
            <a:solidFill>
              <a:srgbClr val="FFFFFF"/>
            </a:solidFill>
          </a:ln>
        </p:spPr>
        <p:txBody>
          <a:bodyPr rtlCol="0" anchor="ctr"/>
          <a:lstStyle/>
          <a:p>
            <a:pPr algn="ctr"/>
            <a:endParaRPr/>
          </a:p>
        </p:txBody>
      </p:sp>
      <p:sp>
        <p:nvSpPr>
          <p:cNvPr id="5" name="Rounded Rectangle 4"/>
          <p:cNvSpPr/>
          <p:nvPr/>
        </p:nvSpPr>
        <p:spPr>
          <a:xfrm>
            <a:off x="5295900" y="2033112"/>
            <a:ext cx="1600200" cy="3543299"/>
          </a:xfrm>
          <a:custGeom>
            <a:avLst/>
            <a:gdLst/>
            <a:ahLst/>
            <a:cxnLst/>
            <a:rect l="0" t="0" r="0" b="0"/>
            <a:pathLst>
              <a:path w="1600200" h="3543299">
                <a:moveTo>
                  <a:pt x="114300" y="0"/>
                </a:moveTo>
                <a:lnTo>
                  <a:pt x="1485900" y="0"/>
                </a:lnTo>
                <a:lnTo>
                  <a:pt x="1485900" y="190500"/>
                </a:lnTo>
                <a:cubicBezTo>
                  <a:pt x="1485900" y="274668"/>
                  <a:pt x="1417668" y="342900"/>
                  <a:pt x="1333500" y="342900"/>
                </a:cubicBezTo>
                <a:lnTo>
                  <a:pt x="266700" y="342900"/>
                </a:lnTo>
                <a:cubicBezTo>
                  <a:pt x="182531" y="342900"/>
                  <a:pt x="114300" y="274668"/>
                  <a:pt x="114300" y="190500"/>
                </a:cubicBezTo>
                <a:close/>
                <a:moveTo>
                  <a:pt x="438150" y="514350"/>
                </a:moveTo>
                <a:cubicBezTo>
                  <a:pt x="438150" y="482787"/>
                  <a:pt x="463737" y="457200"/>
                  <a:pt x="495300" y="457200"/>
                </a:cubicBezTo>
                <a:lnTo>
                  <a:pt x="533400" y="457200"/>
                </a:lnTo>
                <a:cubicBezTo>
                  <a:pt x="564962" y="457200"/>
                  <a:pt x="590550" y="482787"/>
                  <a:pt x="590550" y="514350"/>
                </a:cubicBezTo>
                <a:lnTo>
                  <a:pt x="590550" y="857250"/>
                </a:lnTo>
                <a:lnTo>
                  <a:pt x="571500" y="857250"/>
                </a:lnTo>
                <a:cubicBezTo>
                  <a:pt x="539937" y="857250"/>
                  <a:pt x="514350" y="882837"/>
                  <a:pt x="514350" y="914400"/>
                </a:cubicBezTo>
                <a:lnTo>
                  <a:pt x="514350" y="1143000"/>
                </a:lnTo>
                <a:lnTo>
                  <a:pt x="438150" y="1143000"/>
                </a:lnTo>
                <a:close/>
                <a:moveTo>
                  <a:pt x="1162050" y="514350"/>
                </a:moveTo>
                <a:cubicBezTo>
                  <a:pt x="1162050" y="482787"/>
                  <a:pt x="1136462" y="457200"/>
                  <a:pt x="1104900" y="457200"/>
                </a:cubicBezTo>
                <a:lnTo>
                  <a:pt x="1066800" y="457200"/>
                </a:lnTo>
                <a:cubicBezTo>
                  <a:pt x="1035237" y="457200"/>
                  <a:pt x="1009650" y="482787"/>
                  <a:pt x="1009650" y="514350"/>
                </a:cubicBezTo>
                <a:lnTo>
                  <a:pt x="1009650" y="857250"/>
                </a:lnTo>
                <a:lnTo>
                  <a:pt x="1028700" y="857250"/>
                </a:lnTo>
                <a:cubicBezTo>
                  <a:pt x="1060262" y="857250"/>
                  <a:pt x="1085850" y="882837"/>
                  <a:pt x="1085850" y="914400"/>
                </a:cubicBezTo>
                <a:lnTo>
                  <a:pt x="1085850" y="1143000"/>
                </a:lnTo>
                <a:lnTo>
                  <a:pt x="1162050" y="1143000"/>
                </a:lnTo>
                <a:close/>
                <a:moveTo>
                  <a:pt x="781050" y="457200"/>
                </a:moveTo>
                <a:lnTo>
                  <a:pt x="819150" y="457200"/>
                </a:lnTo>
                <a:cubicBezTo>
                  <a:pt x="850712" y="457200"/>
                  <a:pt x="876300" y="482787"/>
                  <a:pt x="876300" y="514350"/>
                </a:cubicBezTo>
                <a:lnTo>
                  <a:pt x="876300" y="857250"/>
                </a:lnTo>
                <a:lnTo>
                  <a:pt x="723900" y="857250"/>
                </a:lnTo>
                <a:lnTo>
                  <a:pt x="723900" y="514350"/>
                </a:lnTo>
                <a:cubicBezTo>
                  <a:pt x="723900" y="482787"/>
                  <a:pt x="749487" y="457200"/>
                  <a:pt x="781050" y="457200"/>
                </a:cubicBezTo>
                <a:close/>
                <a:moveTo>
                  <a:pt x="304800" y="347662"/>
                </a:moveTo>
                <a:lnTo>
                  <a:pt x="304800" y="1143000"/>
                </a:lnTo>
                <a:moveTo>
                  <a:pt x="1295400" y="347662"/>
                </a:moveTo>
                <a:lnTo>
                  <a:pt x="1295400" y="1143000"/>
                </a:lnTo>
                <a:moveTo>
                  <a:pt x="0" y="1428750"/>
                </a:moveTo>
                <a:lnTo>
                  <a:pt x="0" y="1200150"/>
                </a:lnTo>
                <a:cubicBezTo>
                  <a:pt x="0" y="1168587"/>
                  <a:pt x="25587" y="1143000"/>
                  <a:pt x="57150" y="1143000"/>
                </a:cubicBezTo>
                <a:lnTo>
                  <a:pt x="514350" y="1143000"/>
                </a:lnTo>
                <a:lnTo>
                  <a:pt x="514350" y="1371600"/>
                </a:lnTo>
                <a:cubicBezTo>
                  <a:pt x="514350" y="1403162"/>
                  <a:pt x="539937" y="1428750"/>
                  <a:pt x="571500" y="1428750"/>
                </a:cubicBezTo>
                <a:lnTo>
                  <a:pt x="1028700" y="1428750"/>
                </a:lnTo>
                <a:cubicBezTo>
                  <a:pt x="1060262" y="1428750"/>
                  <a:pt x="1085850" y="1403162"/>
                  <a:pt x="1085850" y="1371600"/>
                </a:cubicBezTo>
                <a:lnTo>
                  <a:pt x="1085850" y="1143000"/>
                </a:lnTo>
                <a:lnTo>
                  <a:pt x="1543050" y="1143000"/>
                </a:lnTo>
                <a:cubicBezTo>
                  <a:pt x="1574612" y="1143000"/>
                  <a:pt x="1600200" y="1168587"/>
                  <a:pt x="1600200" y="1200150"/>
                </a:cubicBezTo>
                <a:lnTo>
                  <a:pt x="1600200" y="1428750"/>
                </a:lnTo>
                <a:moveTo>
                  <a:pt x="1600200" y="1428750"/>
                </a:moveTo>
                <a:lnTo>
                  <a:pt x="1600200" y="2628899"/>
                </a:lnTo>
                <a:moveTo>
                  <a:pt x="0" y="2628899"/>
                </a:moveTo>
                <a:lnTo>
                  <a:pt x="0" y="1428750"/>
                </a:lnTo>
                <a:moveTo>
                  <a:pt x="114300" y="3543299"/>
                </a:moveTo>
                <a:lnTo>
                  <a:pt x="1485900" y="3543299"/>
                </a:lnTo>
                <a:lnTo>
                  <a:pt x="1485900" y="3352799"/>
                </a:lnTo>
                <a:cubicBezTo>
                  <a:pt x="1485900" y="3268631"/>
                  <a:pt x="1417668" y="3200399"/>
                  <a:pt x="1333500" y="3200399"/>
                </a:cubicBezTo>
                <a:lnTo>
                  <a:pt x="266700" y="3200399"/>
                </a:lnTo>
                <a:cubicBezTo>
                  <a:pt x="182531" y="3200399"/>
                  <a:pt x="114300" y="3268631"/>
                  <a:pt x="114300" y="3352799"/>
                </a:cubicBezTo>
                <a:close/>
                <a:moveTo>
                  <a:pt x="781050" y="3086099"/>
                </a:moveTo>
                <a:lnTo>
                  <a:pt x="819150" y="3086099"/>
                </a:lnTo>
                <a:cubicBezTo>
                  <a:pt x="850712" y="3086099"/>
                  <a:pt x="876300" y="3060512"/>
                  <a:pt x="876300" y="3028949"/>
                </a:cubicBezTo>
                <a:lnTo>
                  <a:pt x="876300" y="2743199"/>
                </a:lnTo>
                <a:lnTo>
                  <a:pt x="723900" y="2743199"/>
                </a:lnTo>
                <a:lnTo>
                  <a:pt x="723900" y="3028949"/>
                </a:lnTo>
                <a:cubicBezTo>
                  <a:pt x="723900" y="3060512"/>
                  <a:pt x="749487" y="3086099"/>
                  <a:pt x="781050" y="3086099"/>
                </a:cubicBezTo>
                <a:close/>
                <a:moveTo>
                  <a:pt x="1066800" y="3086099"/>
                </a:moveTo>
                <a:lnTo>
                  <a:pt x="1104900" y="3086099"/>
                </a:lnTo>
                <a:cubicBezTo>
                  <a:pt x="1136462" y="3086099"/>
                  <a:pt x="1162050" y="3060512"/>
                  <a:pt x="1162050" y="3028949"/>
                </a:cubicBezTo>
                <a:lnTo>
                  <a:pt x="1162050" y="2743199"/>
                </a:lnTo>
                <a:lnTo>
                  <a:pt x="1009650" y="2743199"/>
                </a:lnTo>
                <a:lnTo>
                  <a:pt x="1009650" y="3028949"/>
                </a:lnTo>
                <a:cubicBezTo>
                  <a:pt x="1009650" y="3060512"/>
                  <a:pt x="1035237" y="3086099"/>
                  <a:pt x="1066800" y="3086099"/>
                </a:cubicBezTo>
                <a:close/>
                <a:moveTo>
                  <a:pt x="495300" y="3086099"/>
                </a:moveTo>
                <a:lnTo>
                  <a:pt x="533400" y="3086099"/>
                </a:lnTo>
                <a:cubicBezTo>
                  <a:pt x="564962" y="3086099"/>
                  <a:pt x="590550" y="3060512"/>
                  <a:pt x="590550" y="3028949"/>
                </a:cubicBezTo>
                <a:lnTo>
                  <a:pt x="590550" y="2743199"/>
                </a:lnTo>
                <a:lnTo>
                  <a:pt x="438150" y="2743199"/>
                </a:lnTo>
                <a:lnTo>
                  <a:pt x="438150" y="3028949"/>
                </a:lnTo>
                <a:cubicBezTo>
                  <a:pt x="438150" y="3060512"/>
                  <a:pt x="463737" y="3086099"/>
                  <a:pt x="495300" y="3086099"/>
                </a:cubicBezTo>
                <a:close/>
                <a:moveTo>
                  <a:pt x="57150" y="2743199"/>
                </a:moveTo>
                <a:cubicBezTo>
                  <a:pt x="25587" y="2743199"/>
                  <a:pt x="0" y="2717612"/>
                  <a:pt x="0" y="2686049"/>
                </a:cubicBezTo>
                <a:lnTo>
                  <a:pt x="0" y="2628899"/>
                </a:lnTo>
                <a:moveTo>
                  <a:pt x="57150" y="2743199"/>
                </a:moveTo>
                <a:lnTo>
                  <a:pt x="1543050" y="2743199"/>
                </a:lnTo>
                <a:moveTo>
                  <a:pt x="304800" y="2743199"/>
                </a:moveTo>
                <a:lnTo>
                  <a:pt x="57150" y="2743199"/>
                </a:lnTo>
                <a:moveTo>
                  <a:pt x="1543050" y="2743199"/>
                </a:moveTo>
                <a:cubicBezTo>
                  <a:pt x="1574612" y="2743199"/>
                  <a:pt x="1600200" y="2717612"/>
                  <a:pt x="1600200" y="2686049"/>
                </a:cubicBezTo>
                <a:lnTo>
                  <a:pt x="1600200" y="2628899"/>
                </a:lnTo>
                <a:moveTo>
                  <a:pt x="1543050" y="2743199"/>
                </a:moveTo>
                <a:lnTo>
                  <a:pt x="1295400" y="2743199"/>
                </a:lnTo>
                <a:moveTo>
                  <a:pt x="304800" y="2743199"/>
                </a:moveTo>
                <a:lnTo>
                  <a:pt x="304800" y="3200399"/>
                </a:lnTo>
                <a:moveTo>
                  <a:pt x="438150" y="2743199"/>
                </a:moveTo>
                <a:lnTo>
                  <a:pt x="304800" y="2743199"/>
                </a:lnTo>
                <a:moveTo>
                  <a:pt x="1295400" y="2743199"/>
                </a:moveTo>
                <a:lnTo>
                  <a:pt x="1295400" y="3200399"/>
                </a:lnTo>
                <a:moveTo>
                  <a:pt x="1295400" y="2743199"/>
                </a:moveTo>
                <a:lnTo>
                  <a:pt x="1162050" y="2743199"/>
                </a:lnTo>
                <a:moveTo>
                  <a:pt x="723900" y="2743199"/>
                </a:moveTo>
                <a:lnTo>
                  <a:pt x="590550" y="2743199"/>
                </a:lnTo>
                <a:moveTo>
                  <a:pt x="1009650" y="2743199"/>
                </a:moveTo>
                <a:lnTo>
                  <a:pt x="876300" y="2743199"/>
                </a:lnTo>
              </a:path>
            </a:pathLst>
          </a:custGeom>
          <a:noFill/>
          <a:ln w="14287">
            <a:solidFill>
              <a:srgbClr val="FFFFFF"/>
            </a:solidFill>
          </a:ln>
        </p:spPr>
        <p:txBody>
          <a:bodyPr rtlCol="0" anchor="ctr"/>
          <a:lstStyle/>
          <a:p>
            <a:pPr algn="ctr"/>
            <a:endParaRPr/>
          </a:p>
        </p:txBody>
      </p:sp>
      <p:sp>
        <p:nvSpPr>
          <p:cNvPr id="7" name="Rounded Rectangle 6"/>
          <p:cNvSpPr/>
          <p:nvPr/>
        </p:nvSpPr>
        <p:spPr>
          <a:xfrm>
            <a:off x="7124700" y="2033112"/>
            <a:ext cx="1600200" cy="3543299"/>
          </a:xfrm>
          <a:custGeom>
            <a:avLst/>
            <a:gdLst/>
            <a:ahLst/>
            <a:cxnLst/>
            <a:rect l="0" t="0" r="0" b="0"/>
            <a:pathLst>
              <a:path w="1600200" h="3543299">
                <a:moveTo>
                  <a:pt x="114300" y="0"/>
                </a:moveTo>
                <a:lnTo>
                  <a:pt x="1485900" y="0"/>
                </a:lnTo>
                <a:lnTo>
                  <a:pt x="1485900" y="190500"/>
                </a:lnTo>
                <a:cubicBezTo>
                  <a:pt x="1485900" y="274668"/>
                  <a:pt x="1417668" y="342900"/>
                  <a:pt x="1333500" y="342900"/>
                </a:cubicBezTo>
                <a:lnTo>
                  <a:pt x="266700" y="342900"/>
                </a:lnTo>
                <a:cubicBezTo>
                  <a:pt x="182531" y="342900"/>
                  <a:pt x="114300" y="274668"/>
                  <a:pt x="114300" y="190500"/>
                </a:cubicBezTo>
                <a:close/>
                <a:moveTo>
                  <a:pt x="438150" y="514350"/>
                </a:moveTo>
                <a:cubicBezTo>
                  <a:pt x="438150" y="482787"/>
                  <a:pt x="463737" y="457200"/>
                  <a:pt x="495300" y="457200"/>
                </a:cubicBezTo>
                <a:lnTo>
                  <a:pt x="533400" y="457200"/>
                </a:lnTo>
                <a:cubicBezTo>
                  <a:pt x="564962" y="457200"/>
                  <a:pt x="590550" y="482787"/>
                  <a:pt x="590550" y="514350"/>
                </a:cubicBezTo>
                <a:lnTo>
                  <a:pt x="590550" y="857250"/>
                </a:lnTo>
                <a:lnTo>
                  <a:pt x="571500" y="857250"/>
                </a:lnTo>
                <a:cubicBezTo>
                  <a:pt x="539937" y="857250"/>
                  <a:pt x="514350" y="882837"/>
                  <a:pt x="514350" y="914400"/>
                </a:cubicBezTo>
                <a:lnTo>
                  <a:pt x="514350" y="1143000"/>
                </a:lnTo>
                <a:lnTo>
                  <a:pt x="438150" y="1143000"/>
                </a:lnTo>
                <a:close/>
                <a:moveTo>
                  <a:pt x="1162050" y="514350"/>
                </a:moveTo>
                <a:cubicBezTo>
                  <a:pt x="1162050" y="482787"/>
                  <a:pt x="1136462" y="457200"/>
                  <a:pt x="1104900" y="457200"/>
                </a:cubicBezTo>
                <a:lnTo>
                  <a:pt x="1066800" y="457200"/>
                </a:lnTo>
                <a:cubicBezTo>
                  <a:pt x="1035237" y="457200"/>
                  <a:pt x="1009650" y="482787"/>
                  <a:pt x="1009650" y="514350"/>
                </a:cubicBezTo>
                <a:lnTo>
                  <a:pt x="1009650" y="857250"/>
                </a:lnTo>
                <a:lnTo>
                  <a:pt x="1028700" y="857250"/>
                </a:lnTo>
                <a:cubicBezTo>
                  <a:pt x="1060262" y="857250"/>
                  <a:pt x="1085850" y="882837"/>
                  <a:pt x="1085850" y="914400"/>
                </a:cubicBezTo>
                <a:lnTo>
                  <a:pt x="1085850" y="1143000"/>
                </a:lnTo>
                <a:lnTo>
                  <a:pt x="1162050" y="1143000"/>
                </a:lnTo>
                <a:close/>
                <a:moveTo>
                  <a:pt x="781050" y="457200"/>
                </a:moveTo>
                <a:lnTo>
                  <a:pt x="819150" y="457200"/>
                </a:lnTo>
                <a:cubicBezTo>
                  <a:pt x="850712" y="457200"/>
                  <a:pt x="876300" y="482787"/>
                  <a:pt x="876300" y="514350"/>
                </a:cubicBezTo>
                <a:lnTo>
                  <a:pt x="876300" y="857250"/>
                </a:lnTo>
                <a:lnTo>
                  <a:pt x="723900" y="857250"/>
                </a:lnTo>
                <a:lnTo>
                  <a:pt x="723900" y="514350"/>
                </a:lnTo>
                <a:cubicBezTo>
                  <a:pt x="723900" y="482787"/>
                  <a:pt x="749487" y="457200"/>
                  <a:pt x="781050" y="457200"/>
                </a:cubicBezTo>
                <a:close/>
                <a:moveTo>
                  <a:pt x="304800" y="347662"/>
                </a:moveTo>
                <a:lnTo>
                  <a:pt x="304800" y="1143000"/>
                </a:lnTo>
                <a:moveTo>
                  <a:pt x="1295400" y="347662"/>
                </a:moveTo>
                <a:lnTo>
                  <a:pt x="1295400" y="1143000"/>
                </a:lnTo>
                <a:moveTo>
                  <a:pt x="0" y="1428750"/>
                </a:moveTo>
                <a:lnTo>
                  <a:pt x="0" y="1200150"/>
                </a:lnTo>
                <a:cubicBezTo>
                  <a:pt x="0" y="1168587"/>
                  <a:pt x="25587" y="1143000"/>
                  <a:pt x="57150" y="1143000"/>
                </a:cubicBezTo>
                <a:lnTo>
                  <a:pt x="514350" y="1143000"/>
                </a:lnTo>
                <a:lnTo>
                  <a:pt x="514350" y="1371600"/>
                </a:lnTo>
                <a:cubicBezTo>
                  <a:pt x="514350" y="1403162"/>
                  <a:pt x="539937" y="1428750"/>
                  <a:pt x="571500" y="1428750"/>
                </a:cubicBezTo>
                <a:lnTo>
                  <a:pt x="1028700" y="1428750"/>
                </a:lnTo>
                <a:cubicBezTo>
                  <a:pt x="1060262" y="1428750"/>
                  <a:pt x="1085850" y="1403162"/>
                  <a:pt x="1085850" y="1371600"/>
                </a:cubicBezTo>
                <a:lnTo>
                  <a:pt x="1085850" y="1143000"/>
                </a:lnTo>
                <a:lnTo>
                  <a:pt x="1543050" y="1143000"/>
                </a:lnTo>
                <a:cubicBezTo>
                  <a:pt x="1574612" y="1143000"/>
                  <a:pt x="1600200" y="1168587"/>
                  <a:pt x="1600200" y="1200150"/>
                </a:cubicBezTo>
                <a:lnTo>
                  <a:pt x="1600200" y="1428750"/>
                </a:lnTo>
                <a:moveTo>
                  <a:pt x="1600200" y="1428750"/>
                </a:moveTo>
                <a:lnTo>
                  <a:pt x="1600200" y="2628899"/>
                </a:lnTo>
                <a:moveTo>
                  <a:pt x="0" y="2628899"/>
                </a:moveTo>
                <a:lnTo>
                  <a:pt x="0" y="1428750"/>
                </a:lnTo>
                <a:moveTo>
                  <a:pt x="114300" y="3543299"/>
                </a:moveTo>
                <a:lnTo>
                  <a:pt x="1485900" y="3543299"/>
                </a:lnTo>
                <a:lnTo>
                  <a:pt x="1485900" y="3352799"/>
                </a:lnTo>
                <a:cubicBezTo>
                  <a:pt x="1485900" y="3268631"/>
                  <a:pt x="1417668" y="3200399"/>
                  <a:pt x="1333500" y="3200399"/>
                </a:cubicBezTo>
                <a:lnTo>
                  <a:pt x="266700" y="3200399"/>
                </a:lnTo>
                <a:cubicBezTo>
                  <a:pt x="182531" y="3200399"/>
                  <a:pt x="114300" y="3268631"/>
                  <a:pt x="114300" y="3352799"/>
                </a:cubicBezTo>
                <a:close/>
                <a:moveTo>
                  <a:pt x="781050" y="3086099"/>
                </a:moveTo>
                <a:lnTo>
                  <a:pt x="819150" y="3086099"/>
                </a:lnTo>
                <a:cubicBezTo>
                  <a:pt x="850712" y="3086099"/>
                  <a:pt x="876300" y="3060512"/>
                  <a:pt x="876300" y="3028949"/>
                </a:cubicBezTo>
                <a:lnTo>
                  <a:pt x="876300" y="2743199"/>
                </a:lnTo>
                <a:lnTo>
                  <a:pt x="723900" y="2743199"/>
                </a:lnTo>
                <a:lnTo>
                  <a:pt x="723900" y="3028949"/>
                </a:lnTo>
                <a:cubicBezTo>
                  <a:pt x="723900" y="3060512"/>
                  <a:pt x="749487" y="3086099"/>
                  <a:pt x="781050" y="3086099"/>
                </a:cubicBezTo>
                <a:close/>
                <a:moveTo>
                  <a:pt x="1066800" y="3086099"/>
                </a:moveTo>
                <a:lnTo>
                  <a:pt x="1104900" y="3086099"/>
                </a:lnTo>
                <a:cubicBezTo>
                  <a:pt x="1136462" y="3086099"/>
                  <a:pt x="1162050" y="3060512"/>
                  <a:pt x="1162050" y="3028949"/>
                </a:cubicBezTo>
                <a:lnTo>
                  <a:pt x="1162050" y="2743199"/>
                </a:lnTo>
                <a:lnTo>
                  <a:pt x="1009650" y="2743199"/>
                </a:lnTo>
                <a:lnTo>
                  <a:pt x="1009650" y="3028949"/>
                </a:lnTo>
                <a:cubicBezTo>
                  <a:pt x="1009650" y="3060512"/>
                  <a:pt x="1035237" y="3086099"/>
                  <a:pt x="1066800" y="3086099"/>
                </a:cubicBezTo>
                <a:close/>
                <a:moveTo>
                  <a:pt x="495300" y="3086099"/>
                </a:moveTo>
                <a:lnTo>
                  <a:pt x="533400" y="3086099"/>
                </a:lnTo>
                <a:cubicBezTo>
                  <a:pt x="564962" y="3086099"/>
                  <a:pt x="590550" y="3060512"/>
                  <a:pt x="590550" y="3028949"/>
                </a:cubicBezTo>
                <a:lnTo>
                  <a:pt x="590550" y="2743199"/>
                </a:lnTo>
                <a:lnTo>
                  <a:pt x="438150" y="2743199"/>
                </a:lnTo>
                <a:lnTo>
                  <a:pt x="438150" y="3028949"/>
                </a:lnTo>
                <a:cubicBezTo>
                  <a:pt x="438150" y="3060512"/>
                  <a:pt x="463737" y="3086099"/>
                  <a:pt x="495300" y="3086099"/>
                </a:cubicBezTo>
                <a:close/>
                <a:moveTo>
                  <a:pt x="57150" y="2743199"/>
                </a:moveTo>
                <a:cubicBezTo>
                  <a:pt x="25587" y="2743199"/>
                  <a:pt x="0" y="2717612"/>
                  <a:pt x="0" y="2686049"/>
                </a:cubicBezTo>
                <a:lnTo>
                  <a:pt x="0" y="2628899"/>
                </a:lnTo>
                <a:moveTo>
                  <a:pt x="57150" y="2743199"/>
                </a:moveTo>
                <a:lnTo>
                  <a:pt x="1543050" y="2743199"/>
                </a:lnTo>
                <a:moveTo>
                  <a:pt x="304800" y="2743199"/>
                </a:moveTo>
                <a:lnTo>
                  <a:pt x="57150" y="2743199"/>
                </a:lnTo>
                <a:moveTo>
                  <a:pt x="1543050" y="2743199"/>
                </a:moveTo>
                <a:cubicBezTo>
                  <a:pt x="1574612" y="2743199"/>
                  <a:pt x="1600200" y="2717612"/>
                  <a:pt x="1600200" y="2686049"/>
                </a:cubicBezTo>
                <a:lnTo>
                  <a:pt x="1600200" y="2628899"/>
                </a:lnTo>
                <a:moveTo>
                  <a:pt x="1543050" y="2743199"/>
                </a:moveTo>
                <a:lnTo>
                  <a:pt x="1295400" y="2743199"/>
                </a:lnTo>
                <a:moveTo>
                  <a:pt x="304800" y="2743199"/>
                </a:moveTo>
                <a:lnTo>
                  <a:pt x="304800" y="3200399"/>
                </a:lnTo>
                <a:moveTo>
                  <a:pt x="438150" y="2743199"/>
                </a:moveTo>
                <a:lnTo>
                  <a:pt x="304800" y="2743199"/>
                </a:lnTo>
                <a:moveTo>
                  <a:pt x="1295400" y="2743199"/>
                </a:moveTo>
                <a:lnTo>
                  <a:pt x="1295400" y="3200399"/>
                </a:lnTo>
                <a:moveTo>
                  <a:pt x="1295400" y="2743199"/>
                </a:moveTo>
                <a:lnTo>
                  <a:pt x="1162050" y="2743199"/>
                </a:lnTo>
                <a:moveTo>
                  <a:pt x="723900" y="2743199"/>
                </a:moveTo>
                <a:lnTo>
                  <a:pt x="590550" y="2743199"/>
                </a:lnTo>
                <a:moveTo>
                  <a:pt x="1009650" y="2743199"/>
                </a:moveTo>
                <a:lnTo>
                  <a:pt x="876300" y="2743199"/>
                </a:lnTo>
              </a:path>
            </a:pathLst>
          </a:custGeom>
          <a:noFill/>
          <a:ln w="14287">
            <a:solidFill>
              <a:srgbClr val="FFFFFF"/>
            </a:solidFill>
          </a:ln>
        </p:spPr>
        <p:txBody>
          <a:bodyPr rtlCol="0" anchor="ctr"/>
          <a:lstStyle/>
          <a:p>
            <a:pPr algn="ctr"/>
            <a:endParaRPr/>
          </a:p>
        </p:txBody>
      </p:sp>
      <p:sp>
        <p:nvSpPr>
          <p:cNvPr id="11" name="TextBox 10"/>
          <p:cNvSpPr txBox="1"/>
          <p:nvPr/>
        </p:nvSpPr>
        <p:spPr>
          <a:xfrm>
            <a:off x="648533" y="732564"/>
            <a:ext cx="9311652" cy="553998"/>
          </a:xfrm>
          <a:prstGeom prst="rect">
            <a:avLst/>
          </a:prstGeom>
          <a:noFill/>
          <a:ln>
            <a:noFill/>
          </a:ln>
        </p:spPr>
        <p:txBody>
          <a:bodyPr wrap="none" lIns="0" tIns="0" rIns="0" bIns="0" anchor="t">
            <a:spAutoFit/>
          </a:bodyPr>
          <a:lstStyle/>
          <a:p>
            <a:pPr algn="ctr"/>
            <a:r>
              <a:rPr lang="en-US" sz="3600" b="1">
                <a:solidFill>
                  <a:srgbClr val="75B543"/>
                </a:solidFill>
              </a:rPr>
              <a:t>Sustainable packaging for plant-based products</a:t>
            </a:r>
            <a:endParaRPr sz="3600" b="1">
              <a:solidFill>
                <a:srgbClr val="75B543"/>
              </a:solidFill>
            </a:endParaRPr>
          </a:p>
        </p:txBody>
      </p:sp>
      <p:sp>
        <p:nvSpPr>
          <p:cNvPr id="12" name="TextBox 11"/>
          <p:cNvSpPr txBox="1"/>
          <p:nvPr/>
        </p:nvSpPr>
        <p:spPr>
          <a:xfrm>
            <a:off x="3526612" y="3538061"/>
            <a:ext cx="1481111" cy="276999"/>
          </a:xfrm>
          <a:prstGeom prst="rect">
            <a:avLst/>
          </a:prstGeom>
          <a:noFill/>
          <a:ln>
            <a:noFill/>
          </a:ln>
        </p:spPr>
        <p:txBody>
          <a:bodyPr wrap="none" lIns="0" tIns="0" rIns="0" bIns="0" anchor="t">
            <a:spAutoFit/>
          </a:bodyPr>
          <a:lstStyle/>
          <a:p>
            <a:pPr algn="ctr"/>
            <a:r>
              <a:rPr b="1">
                <a:solidFill>
                  <a:srgbClr val="FFFFFF"/>
                </a:solidFill>
                <a:latin typeface="Calibri" panose="020F0502020204030204" pitchFamily="34" charset="0"/>
                <a:ea typeface="Calibri" panose="020F0502020204030204" pitchFamily="34" charset="0"/>
                <a:cs typeface="Calibri" panose="020F0502020204030204" pitchFamily="34" charset="0"/>
              </a:rPr>
              <a:t>Animal Welfare</a:t>
            </a:r>
          </a:p>
        </p:txBody>
      </p:sp>
      <p:pic>
        <p:nvPicPr>
          <p:cNvPr id="18" name="Picture 17">
            <a:extLst>
              <a:ext uri="{FF2B5EF4-FFF2-40B4-BE49-F238E27FC236}">
                <a16:creationId xmlns:a16="http://schemas.microsoft.com/office/drawing/2014/main" id="{8DCB9243-1DCB-8F73-2110-D02844AE7D66}"/>
              </a:ext>
            </a:extLst>
          </p:cNvPr>
          <p:cNvPicPr>
            <a:picLocks noChangeAspect="1"/>
          </p:cNvPicPr>
          <p:nvPr/>
        </p:nvPicPr>
        <p:blipFill>
          <a:blip r:embed="rId2"/>
          <a:stretch>
            <a:fillRect/>
          </a:stretch>
        </p:blipFill>
        <p:spPr>
          <a:xfrm>
            <a:off x="10678541" y="5792523"/>
            <a:ext cx="1091279" cy="646232"/>
          </a:xfrm>
          <a:prstGeom prst="rect">
            <a:avLst/>
          </a:prstGeom>
        </p:spPr>
      </p:pic>
      <p:sp>
        <p:nvSpPr>
          <p:cNvPr id="20" name="TextBox 19">
            <a:extLst>
              <a:ext uri="{FF2B5EF4-FFF2-40B4-BE49-F238E27FC236}">
                <a16:creationId xmlns:a16="http://schemas.microsoft.com/office/drawing/2014/main" id="{D612C4C8-9B63-980F-3E69-5DBEF87A2CB1}"/>
              </a:ext>
            </a:extLst>
          </p:cNvPr>
          <p:cNvSpPr txBox="1"/>
          <p:nvPr/>
        </p:nvSpPr>
        <p:spPr>
          <a:xfrm>
            <a:off x="856359" y="1871762"/>
            <a:ext cx="4224441" cy="2246769"/>
          </a:xfrm>
          <a:prstGeom prst="rect">
            <a:avLst/>
          </a:prstGeom>
          <a:noFill/>
        </p:spPr>
        <p:txBody>
          <a:bodyPr wrap="square" lIns="91440" tIns="45720" rIns="91440" bIns="45720" anchor="t">
            <a:spAutoFit/>
          </a:bodyPr>
          <a:lstStyle/>
          <a:p>
            <a:r>
              <a:rPr lang="en-US" sz="2000" dirty="0">
                <a:solidFill>
                  <a:srgbClr val="595959"/>
                </a:solidFill>
              </a:rPr>
              <a:t>Packaging, shelf-life, and logistics are critical for plant-based foods. Consumers expect sustainable, safe, and “clean” products, which requires innovations in materials, preservation methods, and supply chain management.</a:t>
            </a:r>
            <a:endParaRPr lang="en-US" sz="2000" dirty="0">
              <a:solidFill>
                <a:srgbClr val="595959"/>
              </a:solidFill>
              <a:ea typeface="Calibri"/>
              <a:cs typeface="Calibri"/>
            </a:endParaRPr>
          </a:p>
        </p:txBody>
      </p:sp>
      <p:pic>
        <p:nvPicPr>
          <p:cNvPr id="22" name="Εικόνα 21" descr="Εικόνα που περιέχει κείμενο, στιγμιότυπο οθόνης, καρτούν, γραφιστική&#10;&#10;Το περιεχόμενο που δημιουργείται από AI ενδέχεται να είναι εσφαλμένο.">
            <a:extLst>
              <a:ext uri="{FF2B5EF4-FFF2-40B4-BE49-F238E27FC236}">
                <a16:creationId xmlns:a16="http://schemas.microsoft.com/office/drawing/2014/main" id="{E5DD62FA-9555-3A8B-ECBF-2FB604C61258}"/>
              </a:ext>
            </a:extLst>
          </p:cNvPr>
          <p:cNvPicPr>
            <a:picLocks noChangeAspect="1"/>
          </p:cNvPicPr>
          <p:nvPr/>
        </p:nvPicPr>
        <p:blipFill>
          <a:blip r:embed="rId3"/>
          <a:srcRect l="57327" t="6580" r="-1293" b="-3255"/>
          <a:stretch>
            <a:fillRect/>
          </a:stretch>
        </p:blipFill>
        <p:spPr>
          <a:xfrm>
            <a:off x="3283515" y="3229978"/>
            <a:ext cx="2484513" cy="4563682"/>
          </a:xfrm>
          <a:prstGeom prst="rect">
            <a:avLst/>
          </a:prstGeom>
        </p:spPr>
      </p:pic>
      <p:graphicFrame>
        <p:nvGraphicFramePr>
          <p:cNvPr id="2" name="Diagram 1">
            <a:extLst>
              <a:ext uri="{FF2B5EF4-FFF2-40B4-BE49-F238E27FC236}">
                <a16:creationId xmlns:a16="http://schemas.microsoft.com/office/drawing/2014/main" id="{7191ADEE-EC9E-5C1C-DC79-DCC8BF99436B}"/>
              </a:ext>
            </a:extLst>
          </p:cNvPr>
          <p:cNvGraphicFramePr/>
          <p:nvPr>
            <p:extLst>
              <p:ext uri="{D42A27DB-BD31-4B8C-83A1-F6EECF244321}">
                <p14:modId xmlns:p14="http://schemas.microsoft.com/office/powerpoint/2010/main" val="1136117452"/>
              </p:ext>
            </p:extLst>
          </p:nvPr>
        </p:nvGraphicFramePr>
        <p:xfrm>
          <a:off x="5522026" y="1718954"/>
          <a:ext cx="6125688" cy="38060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921914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B1A13-F6C6-6C01-360D-D0565900AA05}"/>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B022A83-624E-3A01-2A2A-8143896545D1}"/>
              </a:ext>
            </a:extLst>
          </p:cNvPr>
          <p:cNvSpPr>
            <a:spLocks noGrp="1"/>
          </p:cNvSpPr>
          <p:nvPr>
            <p:ph type="body" sz="quarter" idx="18"/>
          </p:nvPr>
        </p:nvSpPr>
        <p:spPr>
          <a:xfrm>
            <a:off x="968915" y="1708688"/>
            <a:ext cx="4835538" cy="3440624"/>
          </a:xfrm>
        </p:spPr>
        <p:txBody>
          <a:bodyPr lIns="91440" tIns="45720" rIns="91440" bIns="45720" anchor="t"/>
          <a:lstStyle/>
          <a:p>
            <a:r>
              <a:rPr lang="en-US" dirty="0"/>
              <a:t>   Packaging for plant-based foods </a:t>
            </a:r>
            <a:r>
              <a:rPr lang="en-US" b="1" dirty="0"/>
              <a:t>must balance three requirements</a:t>
            </a:r>
            <a:r>
              <a:rPr lang="en-US" dirty="0"/>
              <a:t>:</a:t>
            </a:r>
          </a:p>
          <a:p>
            <a:pPr marL="342900" lvl="0" indent="-342900">
              <a:buFont typeface="Arial" panose="020B0604020202020204" pitchFamily="34" charset="0"/>
              <a:buChar char="•"/>
            </a:pPr>
            <a:r>
              <a:rPr lang="en-US" b="1" dirty="0"/>
              <a:t>Product protection</a:t>
            </a:r>
            <a:r>
              <a:rPr lang="en-US" dirty="0"/>
              <a:t> – preventing spoilage and contamination.</a:t>
            </a:r>
            <a:endParaRPr lang="en-US" dirty="0">
              <a:ea typeface="Calibri"/>
              <a:cs typeface="Calibri"/>
            </a:endParaRPr>
          </a:p>
          <a:p>
            <a:pPr marL="342900" lvl="0" indent="-342900">
              <a:buFont typeface="Arial" panose="020B0604020202020204" pitchFamily="34" charset="0"/>
              <a:buChar char="•"/>
            </a:pPr>
            <a:r>
              <a:rPr lang="en-US" b="1" dirty="0"/>
              <a:t>Sustainability</a:t>
            </a:r>
            <a:r>
              <a:rPr lang="en-US" dirty="0"/>
              <a:t> – minimizing negative environmental impact.</a:t>
            </a:r>
            <a:endParaRPr lang="en-US" dirty="0">
              <a:ea typeface="Calibri"/>
              <a:cs typeface="Calibri"/>
            </a:endParaRPr>
          </a:p>
          <a:p>
            <a:pPr marL="342900" lvl="0" indent="-342900">
              <a:buFont typeface="Arial" panose="020B0604020202020204" pitchFamily="34" charset="0"/>
              <a:buChar char="•"/>
            </a:pPr>
            <a:r>
              <a:rPr lang="en-US" b="1" dirty="0"/>
              <a:t>Consumer communication</a:t>
            </a:r>
            <a:r>
              <a:rPr lang="en-US" dirty="0"/>
              <a:t> – packaging as a tool for branding and trust.</a:t>
            </a:r>
            <a:endParaRPr lang="en-US" dirty="0">
              <a:ea typeface="Calibri"/>
              <a:cs typeface="Calibri"/>
            </a:endParaRPr>
          </a:p>
          <a:p>
            <a:pPr marL="0" indent="0"/>
            <a:endParaRPr lang="en-US" b="1"/>
          </a:p>
        </p:txBody>
      </p:sp>
      <p:sp>
        <p:nvSpPr>
          <p:cNvPr id="4" name="Text Placeholder 3">
            <a:extLst>
              <a:ext uri="{FF2B5EF4-FFF2-40B4-BE49-F238E27FC236}">
                <a16:creationId xmlns:a16="http://schemas.microsoft.com/office/drawing/2014/main" id="{2ADA6FB7-EFB3-5C75-7542-4C6C97E64D06}"/>
              </a:ext>
            </a:extLst>
          </p:cNvPr>
          <p:cNvSpPr>
            <a:spLocks noGrp="1"/>
          </p:cNvSpPr>
          <p:nvPr>
            <p:ph type="body" sz="quarter" idx="16"/>
          </p:nvPr>
        </p:nvSpPr>
        <p:spPr/>
        <p:txBody>
          <a:bodyPr/>
          <a:lstStyle/>
          <a:p>
            <a:r>
              <a:rPr lang="en-GB"/>
              <a:t>Sustainable Packaging</a:t>
            </a:r>
            <a:endParaRPr lang="en-US"/>
          </a:p>
        </p:txBody>
      </p:sp>
      <p:grpSp>
        <p:nvGrpSpPr>
          <p:cNvPr id="2" name="Group 1">
            <a:extLst>
              <a:ext uri="{FF2B5EF4-FFF2-40B4-BE49-F238E27FC236}">
                <a16:creationId xmlns:a16="http://schemas.microsoft.com/office/drawing/2014/main" id="{1ADCD98D-DF5E-BF10-3EF1-E2B5A22BD6AC}"/>
              </a:ext>
            </a:extLst>
          </p:cNvPr>
          <p:cNvGrpSpPr/>
          <p:nvPr/>
        </p:nvGrpSpPr>
        <p:grpSpPr>
          <a:xfrm>
            <a:off x="10195899" y="3865927"/>
            <a:ext cx="1720828" cy="3994335"/>
            <a:chOff x="4413794" y="4725223"/>
            <a:chExt cx="421607" cy="978622"/>
          </a:xfrm>
          <a:solidFill>
            <a:schemeClr val="bg1">
              <a:alpha val="17834"/>
            </a:schemeClr>
          </a:solidFill>
        </p:grpSpPr>
        <p:grpSp>
          <p:nvGrpSpPr>
            <p:cNvPr id="3" name="Graphic 2">
              <a:extLst>
                <a:ext uri="{FF2B5EF4-FFF2-40B4-BE49-F238E27FC236}">
                  <a16:creationId xmlns:a16="http://schemas.microsoft.com/office/drawing/2014/main" id="{172B4E3E-F520-3544-B4FB-4F098EBC81D1}"/>
                </a:ext>
              </a:extLst>
            </p:cNvPr>
            <p:cNvGrpSpPr/>
            <p:nvPr/>
          </p:nvGrpSpPr>
          <p:grpSpPr>
            <a:xfrm>
              <a:off x="4413794" y="4757590"/>
              <a:ext cx="421607" cy="535957"/>
              <a:chOff x="4413794" y="4757590"/>
              <a:chExt cx="421607" cy="535957"/>
            </a:xfrm>
            <a:grpFill/>
          </p:grpSpPr>
          <p:sp>
            <p:nvSpPr>
              <p:cNvPr id="13" name="Freeform 12">
                <a:extLst>
                  <a:ext uri="{FF2B5EF4-FFF2-40B4-BE49-F238E27FC236}">
                    <a16:creationId xmlns:a16="http://schemas.microsoft.com/office/drawing/2014/main" id="{19963E80-3BB1-7884-C9C3-18014CD54903}"/>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D72C662-EE13-F640-CC2F-0FA98E3D705B}"/>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6" name="Graphic 2">
              <a:extLst>
                <a:ext uri="{FF2B5EF4-FFF2-40B4-BE49-F238E27FC236}">
                  <a16:creationId xmlns:a16="http://schemas.microsoft.com/office/drawing/2014/main" id="{9692D460-27B3-08C7-264F-7FAB06CFD5C2}"/>
                </a:ext>
              </a:extLst>
            </p:cNvPr>
            <p:cNvGrpSpPr/>
            <p:nvPr/>
          </p:nvGrpSpPr>
          <p:grpSpPr>
            <a:xfrm>
              <a:off x="4539076" y="4725223"/>
              <a:ext cx="126381" cy="222760"/>
              <a:chOff x="4539076" y="4725223"/>
              <a:chExt cx="126381" cy="222760"/>
            </a:xfrm>
            <a:grpFill/>
          </p:grpSpPr>
          <p:sp>
            <p:nvSpPr>
              <p:cNvPr id="9" name="Freeform 8">
                <a:extLst>
                  <a:ext uri="{FF2B5EF4-FFF2-40B4-BE49-F238E27FC236}">
                    <a16:creationId xmlns:a16="http://schemas.microsoft.com/office/drawing/2014/main" id="{AE7F282B-DF98-B87C-C2E1-476F7D8577A9}"/>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921D8635-B79B-0342-DF9D-C545754427FD}"/>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30A50771-B0DC-1AF9-6A7D-DEDC83252D8A}"/>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CDE222AC-A94C-8B4E-8C95-FA53351C8384}"/>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7" name="Freeform 6">
              <a:extLst>
                <a:ext uri="{FF2B5EF4-FFF2-40B4-BE49-F238E27FC236}">
                  <a16:creationId xmlns:a16="http://schemas.microsoft.com/office/drawing/2014/main" id="{9A9894B0-3A65-08B8-A72D-E2D18D1BF25B}"/>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1266DB5-C7DA-D7E4-0F23-3016A369A784}"/>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pic>
        <p:nvPicPr>
          <p:cNvPr id="20" name="Εικόνα 19" descr="Εικόνα που περιέχει γραφικά, γραμματοσειρά, σύμβολο, σκίτσο/σχέδιο&#10;&#10;Το περιεχόμενο που δημιουργείται από AI ενδέχεται να είναι εσφαλμένο.">
            <a:extLst>
              <a:ext uri="{FF2B5EF4-FFF2-40B4-BE49-F238E27FC236}">
                <a16:creationId xmlns:a16="http://schemas.microsoft.com/office/drawing/2014/main" id="{6806BE62-7484-A2FD-DB6A-6A31CFB4656B}"/>
              </a:ext>
            </a:extLst>
          </p:cNvPr>
          <p:cNvPicPr>
            <a:picLocks noChangeAspect="1"/>
          </p:cNvPicPr>
          <p:nvPr/>
        </p:nvPicPr>
        <p:blipFill>
          <a:blip r:embed="rId2"/>
          <a:stretch>
            <a:fillRect/>
          </a:stretch>
        </p:blipFill>
        <p:spPr>
          <a:xfrm>
            <a:off x="5352040" y="1379723"/>
            <a:ext cx="5428902" cy="4551037"/>
          </a:xfrm>
          <a:prstGeom prst="rect">
            <a:avLst/>
          </a:prstGeom>
        </p:spPr>
      </p:pic>
    </p:spTree>
    <p:extLst>
      <p:ext uri="{BB962C8B-B14F-4D97-AF65-F5344CB8AC3E}">
        <p14:creationId xmlns:p14="http://schemas.microsoft.com/office/powerpoint/2010/main" val="6552894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4445D-8D3A-57D5-5D9E-00E63825B355}"/>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4453DD7F-779D-CDA7-E8C3-01EE38137A0F}"/>
              </a:ext>
            </a:extLst>
          </p:cNvPr>
          <p:cNvSpPr>
            <a:spLocks noGrp="1"/>
          </p:cNvSpPr>
          <p:nvPr>
            <p:ph type="body" sz="quarter" idx="18"/>
          </p:nvPr>
        </p:nvSpPr>
        <p:spPr>
          <a:xfrm>
            <a:off x="798380" y="1701389"/>
            <a:ext cx="10595237" cy="3440624"/>
          </a:xfrm>
        </p:spPr>
        <p:txBody>
          <a:bodyPr lIns="91440" tIns="45720" rIns="91440" bIns="45720" anchor="t"/>
          <a:lstStyle/>
          <a:p>
            <a:pPr algn="just"/>
            <a:r>
              <a:rPr lang="en-US" b="1" dirty="0"/>
              <a:t>  Biodegradable materials</a:t>
            </a:r>
            <a:r>
              <a:rPr lang="en-US" sz="2200" dirty="0"/>
              <a:t> are materials that can be broken down by microorganisms (bacteria, fungi, algae) into natural substances such as carbon dioxide (CO₂), water, and biomass. However, biodegradability depends on environmental conditions (temperature, oxygen, humidity). For example, a biodegradable fork might decompose in months in an industrial facility but take years in a landfill.</a:t>
            </a:r>
          </a:p>
          <a:p>
            <a:pPr lvl="0" algn="just"/>
            <a:endParaRPr lang="en-US" sz="2200"/>
          </a:p>
          <a:p>
            <a:pPr algn="just"/>
            <a:r>
              <a:rPr lang="en-US" sz="2200" b="1" dirty="0"/>
              <a:t>  Compostable materials</a:t>
            </a:r>
            <a:r>
              <a:rPr lang="en-US" sz="2200" dirty="0"/>
              <a:t> are a subset of biodegradable materials that break down into nutrient-rich compost under controlled composting conditions. They must meet specific standards. A widely used compostable bioplastic is </a:t>
            </a:r>
            <a:r>
              <a:rPr lang="en-US" sz="2200" b="1" dirty="0"/>
              <a:t>Polylactic Acid (PLA)</a:t>
            </a:r>
            <a:r>
              <a:rPr lang="en-US" sz="2200" dirty="0"/>
              <a:t>, produced from renewable resources such as cornstarch or sugarcane. PLA is suitable for cold foods (e.g., salad bowls, wrap containers), but its low thermal resistance and weak oxygen barrier limit applications in hot or long-shelf-life products</a:t>
            </a:r>
            <a:endParaRPr lang="en-US" sz="2200" dirty="0">
              <a:ea typeface="Calibri"/>
              <a:cs typeface="Calibri"/>
            </a:endParaRPr>
          </a:p>
          <a:p>
            <a:r>
              <a:rPr lang="en-US" sz="2200" dirty="0"/>
              <a:t>   </a:t>
            </a:r>
            <a:endParaRPr lang="en-US" sz="2200" dirty="0">
              <a:ea typeface="Calibri" panose="020F0502020204030204"/>
              <a:cs typeface="Calibri" panose="020F0502020204030204"/>
            </a:endParaRPr>
          </a:p>
        </p:txBody>
      </p:sp>
      <p:sp>
        <p:nvSpPr>
          <p:cNvPr id="4" name="Text Placeholder 3">
            <a:extLst>
              <a:ext uri="{FF2B5EF4-FFF2-40B4-BE49-F238E27FC236}">
                <a16:creationId xmlns:a16="http://schemas.microsoft.com/office/drawing/2014/main" id="{7DCC6100-DD17-3A36-37F7-2A02421F5C36}"/>
              </a:ext>
            </a:extLst>
          </p:cNvPr>
          <p:cNvSpPr>
            <a:spLocks noGrp="1"/>
          </p:cNvSpPr>
          <p:nvPr>
            <p:ph type="body" sz="quarter" idx="16"/>
          </p:nvPr>
        </p:nvSpPr>
        <p:spPr/>
        <p:txBody>
          <a:bodyPr/>
          <a:lstStyle/>
          <a:p>
            <a:r>
              <a:rPr lang="en-US"/>
              <a:t>Biodegradable and Compostable Materials</a:t>
            </a:r>
          </a:p>
        </p:txBody>
      </p:sp>
      <p:grpSp>
        <p:nvGrpSpPr>
          <p:cNvPr id="2" name="Group 1">
            <a:extLst>
              <a:ext uri="{FF2B5EF4-FFF2-40B4-BE49-F238E27FC236}">
                <a16:creationId xmlns:a16="http://schemas.microsoft.com/office/drawing/2014/main" id="{9D60DCF7-6703-347F-AAF9-BAEC7CD4A9BD}"/>
              </a:ext>
            </a:extLst>
          </p:cNvPr>
          <p:cNvGrpSpPr/>
          <p:nvPr/>
        </p:nvGrpSpPr>
        <p:grpSpPr>
          <a:xfrm>
            <a:off x="10195899" y="3865927"/>
            <a:ext cx="1720828" cy="3994335"/>
            <a:chOff x="4413794" y="4725223"/>
            <a:chExt cx="421607" cy="978622"/>
          </a:xfrm>
          <a:solidFill>
            <a:schemeClr val="bg1">
              <a:alpha val="17834"/>
            </a:schemeClr>
          </a:solidFill>
        </p:grpSpPr>
        <p:grpSp>
          <p:nvGrpSpPr>
            <p:cNvPr id="3" name="Graphic 2">
              <a:extLst>
                <a:ext uri="{FF2B5EF4-FFF2-40B4-BE49-F238E27FC236}">
                  <a16:creationId xmlns:a16="http://schemas.microsoft.com/office/drawing/2014/main" id="{F59E4900-7BC8-3647-F55A-4EE8E21BC79B}"/>
                </a:ext>
              </a:extLst>
            </p:cNvPr>
            <p:cNvGrpSpPr/>
            <p:nvPr/>
          </p:nvGrpSpPr>
          <p:grpSpPr>
            <a:xfrm>
              <a:off x="4413794" y="4757590"/>
              <a:ext cx="421607" cy="535957"/>
              <a:chOff x="4413794" y="4757590"/>
              <a:chExt cx="421607" cy="535957"/>
            </a:xfrm>
            <a:grpFill/>
          </p:grpSpPr>
          <p:sp>
            <p:nvSpPr>
              <p:cNvPr id="13" name="Freeform 12">
                <a:extLst>
                  <a:ext uri="{FF2B5EF4-FFF2-40B4-BE49-F238E27FC236}">
                    <a16:creationId xmlns:a16="http://schemas.microsoft.com/office/drawing/2014/main" id="{DBADD323-B027-F4FE-EB88-5EBCE113A0EF}"/>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605A040-E73E-D857-0810-6C132156131A}"/>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6" name="Graphic 2">
              <a:extLst>
                <a:ext uri="{FF2B5EF4-FFF2-40B4-BE49-F238E27FC236}">
                  <a16:creationId xmlns:a16="http://schemas.microsoft.com/office/drawing/2014/main" id="{0B62181D-AC20-79B7-3464-2C482F91EE1C}"/>
                </a:ext>
              </a:extLst>
            </p:cNvPr>
            <p:cNvGrpSpPr/>
            <p:nvPr/>
          </p:nvGrpSpPr>
          <p:grpSpPr>
            <a:xfrm>
              <a:off x="4539076" y="4725223"/>
              <a:ext cx="126381" cy="222760"/>
              <a:chOff x="4539076" y="4725223"/>
              <a:chExt cx="126381" cy="222760"/>
            </a:xfrm>
            <a:grpFill/>
          </p:grpSpPr>
          <p:sp>
            <p:nvSpPr>
              <p:cNvPr id="9" name="Freeform 8">
                <a:extLst>
                  <a:ext uri="{FF2B5EF4-FFF2-40B4-BE49-F238E27FC236}">
                    <a16:creationId xmlns:a16="http://schemas.microsoft.com/office/drawing/2014/main" id="{754B85D7-177E-EF64-99A8-88D0A127937B}"/>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FA87B2C-50F5-B678-2585-E7928A81A426}"/>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61868A3F-7C19-DEB8-107B-8E31C5939888}"/>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3F4416F4-882D-07F0-FA20-6C2055FCC7DB}"/>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7" name="Freeform 6">
              <a:extLst>
                <a:ext uri="{FF2B5EF4-FFF2-40B4-BE49-F238E27FC236}">
                  <a16:creationId xmlns:a16="http://schemas.microsoft.com/office/drawing/2014/main" id="{E9205929-F790-EB53-7D83-EB019A7A2232}"/>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FD2F4B2F-A73A-E794-0056-1C5645F7E5A1}"/>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Tree>
    <p:extLst>
      <p:ext uri="{BB962C8B-B14F-4D97-AF65-F5344CB8AC3E}">
        <p14:creationId xmlns:p14="http://schemas.microsoft.com/office/powerpoint/2010/main" val="7096890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BA206-18F5-A466-E692-FFC10211B09A}"/>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76909BB8-5BCE-F661-2657-0997D21835D6}"/>
              </a:ext>
            </a:extLst>
          </p:cNvPr>
          <p:cNvSpPr>
            <a:spLocks noGrp="1"/>
          </p:cNvSpPr>
          <p:nvPr>
            <p:ph type="body" sz="quarter" idx="18"/>
          </p:nvPr>
        </p:nvSpPr>
        <p:spPr>
          <a:xfrm>
            <a:off x="742184" y="2074714"/>
            <a:ext cx="4946437" cy="3440624"/>
          </a:xfrm>
        </p:spPr>
        <p:txBody>
          <a:bodyPr lIns="91440" tIns="45720" rIns="91440" bIns="45720" anchor="t"/>
          <a:lstStyle/>
          <a:p>
            <a:pPr algn="just"/>
            <a:r>
              <a:rPr lang="en-US" sz="2000" b="1" dirty="0"/>
              <a:t>  Conventional packaging often uses multi-layer films</a:t>
            </a:r>
            <a:r>
              <a:rPr lang="en-US" sz="2000" dirty="0"/>
              <a:t> (e.g., plastic-aluminum-paper laminates) to achieve strong barriers against oxygen, moisture, and light. These are almost impossible to recycle because the layers cannot be easily separated. </a:t>
            </a:r>
            <a:r>
              <a:rPr lang="en-US" sz="2000" b="1" dirty="0"/>
              <a:t>Mono-materials</a:t>
            </a:r>
            <a:r>
              <a:rPr lang="en-US" sz="2000" dirty="0"/>
              <a:t> (packaging made entirely from one polymer, such as polyethylene (PE) or polypropylene (PP)) simplify recycling and still provide adequate barrier properties for many products.</a:t>
            </a:r>
          </a:p>
          <a:p>
            <a:r>
              <a:rPr lang="en-US" sz="2200" dirty="0"/>
              <a:t>   </a:t>
            </a:r>
            <a:endParaRPr lang="en-US" sz="2200" dirty="0">
              <a:ea typeface="Calibri"/>
              <a:cs typeface="Calibri"/>
            </a:endParaRPr>
          </a:p>
        </p:txBody>
      </p:sp>
      <p:sp>
        <p:nvSpPr>
          <p:cNvPr id="4" name="Text Placeholder 3">
            <a:extLst>
              <a:ext uri="{FF2B5EF4-FFF2-40B4-BE49-F238E27FC236}">
                <a16:creationId xmlns:a16="http://schemas.microsoft.com/office/drawing/2014/main" id="{10847BF9-949A-6369-36A5-BFE1597E587C}"/>
              </a:ext>
            </a:extLst>
          </p:cNvPr>
          <p:cNvSpPr>
            <a:spLocks noGrp="1"/>
          </p:cNvSpPr>
          <p:nvPr>
            <p:ph type="body" sz="quarter" idx="16"/>
          </p:nvPr>
        </p:nvSpPr>
        <p:spPr/>
        <p:txBody>
          <a:bodyPr/>
          <a:lstStyle/>
          <a:p>
            <a:r>
              <a:rPr lang="en-US"/>
              <a:t>Recyclable Mono-Materials</a:t>
            </a:r>
          </a:p>
        </p:txBody>
      </p:sp>
      <p:grpSp>
        <p:nvGrpSpPr>
          <p:cNvPr id="2" name="Group 1">
            <a:extLst>
              <a:ext uri="{FF2B5EF4-FFF2-40B4-BE49-F238E27FC236}">
                <a16:creationId xmlns:a16="http://schemas.microsoft.com/office/drawing/2014/main" id="{1407A4AD-1EB6-3171-4AAE-C5418EFA7BC1}"/>
              </a:ext>
            </a:extLst>
          </p:cNvPr>
          <p:cNvGrpSpPr/>
          <p:nvPr/>
        </p:nvGrpSpPr>
        <p:grpSpPr>
          <a:xfrm>
            <a:off x="10195899" y="3865927"/>
            <a:ext cx="1720828" cy="3994335"/>
            <a:chOff x="4413794" y="4725223"/>
            <a:chExt cx="421607" cy="978622"/>
          </a:xfrm>
          <a:solidFill>
            <a:schemeClr val="bg1">
              <a:alpha val="17834"/>
            </a:schemeClr>
          </a:solidFill>
        </p:grpSpPr>
        <p:grpSp>
          <p:nvGrpSpPr>
            <p:cNvPr id="3" name="Graphic 2">
              <a:extLst>
                <a:ext uri="{FF2B5EF4-FFF2-40B4-BE49-F238E27FC236}">
                  <a16:creationId xmlns:a16="http://schemas.microsoft.com/office/drawing/2014/main" id="{939F917E-B540-8BAC-4FCF-C13DA698C1ED}"/>
                </a:ext>
              </a:extLst>
            </p:cNvPr>
            <p:cNvGrpSpPr/>
            <p:nvPr/>
          </p:nvGrpSpPr>
          <p:grpSpPr>
            <a:xfrm>
              <a:off x="4413794" y="4757590"/>
              <a:ext cx="421607" cy="535957"/>
              <a:chOff x="4413794" y="4757590"/>
              <a:chExt cx="421607" cy="535957"/>
            </a:xfrm>
            <a:grpFill/>
          </p:grpSpPr>
          <p:sp>
            <p:nvSpPr>
              <p:cNvPr id="13" name="Freeform 12">
                <a:extLst>
                  <a:ext uri="{FF2B5EF4-FFF2-40B4-BE49-F238E27FC236}">
                    <a16:creationId xmlns:a16="http://schemas.microsoft.com/office/drawing/2014/main" id="{AD2A80E9-E977-FC9F-643E-E704307AD37F}"/>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FF504F88-5F0C-D6C5-5C15-00972C114903}"/>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6" name="Graphic 2">
              <a:extLst>
                <a:ext uri="{FF2B5EF4-FFF2-40B4-BE49-F238E27FC236}">
                  <a16:creationId xmlns:a16="http://schemas.microsoft.com/office/drawing/2014/main" id="{608E53F6-F693-54E9-12B5-96371DB11DFF}"/>
                </a:ext>
              </a:extLst>
            </p:cNvPr>
            <p:cNvGrpSpPr/>
            <p:nvPr/>
          </p:nvGrpSpPr>
          <p:grpSpPr>
            <a:xfrm>
              <a:off x="4539076" y="4725223"/>
              <a:ext cx="126381" cy="222760"/>
              <a:chOff x="4539076" y="4725223"/>
              <a:chExt cx="126381" cy="222760"/>
            </a:xfrm>
            <a:grpFill/>
          </p:grpSpPr>
          <p:sp>
            <p:nvSpPr>
              <p:cNvPr id="9" name="Freeform 8">
                <a:extLst>
                  <a:ext uri="{FF2B5EF4-FFF2-40B4-BE49-F238E27FC236}">
                    <a16:creationId xmlns:a16="http://schemas.microsoft.com/office/drawing/2014/main" id="{5CCBA696-33E6-63CD-AC39-0AF549F06160}"/>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13BF1278-CE00-0454-5905-F5D770F3703A}"/>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C45B3630-25AC-21F5-7569-ABCCBDD063AA}"/>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DD34BADC-46E7-E809-7967-A8D687B97641}"/>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7" name="Freeform 6">
              <a:extLst>
                <a:ext uri="{FF2B5EF4-FFF2-40B4-BE49-F238E27FC236}">
                  <a16:creationId xmlns:a16="http://schemas.microsoft.com/office/drawing/2014/main" id="{08FD998D-1F79-892E-26AF-BAC1492C72CF}"/>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A46DB5DA-8DB4-3A8A-0FFE-37786B526539}"/>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pic>
        <p:nvPicPr>
          <p:cNvPr id="15" name="Ηλεκτρονικά πολυμέσα 14" title="Moving from multi to mono-material packaging structures">
            <a:hlinkClick r:id="" action="ppaction://media"/>
            <a:extLst>
              <a:ext uri="{FF2B5EF4-FFF2-40B4-BE49-F238E27FC236}">
                <a16:creationId xmlns:a16="http://schemas.microsoft.com/office/drawing/2014/main" id="{12404420-80F9-3B6C-A347-E0A9AA43E2A5}"/>
              </a:ext>
            </a:extLst>
          </p:cNvPr>
          <p:cNvPicPr>
            <a:picLocks noRot="1" noChangeAspect="1"/>
          </p:cNvPicPr>
          <p:nvPr>
            <a:videoFile r:link="rId1"/>
          </p:nvPr>
        </p:nvPicPr>
        <p:blipFill>
          <a:blip r:embed="rId4"/>
          <a:stretch>
            <a:fillRect/>
          </a:stretch>
        </p:blipFill>
        <p:spPr>
          <a:xfrm>
            <a:off x="5992719" y="2187262"/>
            <a:ext cx="5534464" cy="3126979"/>
          </a:xfrm>
          <a:prstGeom prst="rect">
            <a:avLst/>
          </a:prstGeom>
        </p:spPr>
      </p:pic>
    </p:spTree>
    <p:extLst>
      <p:ext uri="{BB962C8B-B14F-4D97-AF65-F5344CB8AC3E}">
        <p14:creationId xmlns:p14="http://schemas.microsoft.com/office/powerpoint/2010/main" val="4242676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BA206-18F5-A466-E692-FFC10211B09A}"/>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76909BB8-5BCE-F661-2657-0997D21835D6}"/>
              </a:ext>
            </a:extLst>
          </p:cNvPr>
          <p:cNvSpPr>
            <a:spLocks noGrp="1"/>
          </p:cNvSpPr>
          <p:nvPr>
            <p:ph type="body" sz="quarter" idx="18"/>
          </p:nvPr>
        </p:nvSpPr>
        <p:spPr>
          <a:xfrm>
            <a:off x="5999972" y="1916367"/>
            <a:ext cx="5391989" cy="3440624"/>
          </a:xfrm>
        </p:spPr>
        <p:txBody>
          <a:bodyPr lIns="91440" tIns="45720" rIns="91440" bIns="45720" anchor="t"/>
          <a:lstStyle/>
          <a:p>
            <a:pPr algn="just"/>
            <a:r>
              <a:rPr lang="en-US" dirty="0"/>
              <a:t>  Paper and paperboard are renewable and widely accepted by consumers as eco-friendly. When coated with bio-based or thin plastic layers, they can be used for ready-to-eat (RTE) bowls, wraps, or bakery products. However, </a:t>
            </a:r>
            <a:r>
              <a:rPr lang="en-US" b="1" dirty="0"/>
              <a:t>paper has limitations</a:t>
            </a:r>
            <a:r>
              <a:rPr lang="en-US" dirty="0"/>
              <a:t>: it needs barrier coatings to resist grease and moisture, which may complicate recyclability. </a:t>
            </a:r>
          </a:p>
          <a:p>
            <a:r>
              <a:rPr lang="en-US" sz="2200" dirty="0"/>
              <a:t>   </a:t>
            </a:r>
            <a:endParaRPr lang="en-US" sz="2200" dirty="0">
              <a:ea typeface="Calibri"/>
              <a:cs typeface="Calibri"/>
            </a:endParaRPr>
          </a:p>
        </p:txBody>
      </p:sp>
      <p:sp>
        <p:nvSpPr>
          <p:cNvPr id="4" name="Text Placeholder 3">
            <a:extLst>
              <a:ext uri="{FF2B5EF4-FFF2-40B4-BE49-F238E27FC236}">
                <a16:creationId xmlns:a16="http://schemas.microsoft.com/office/drawing/2014/main" id="{10847BF9-949A-6369-36A5-BFE1597E587C}"/>
              </a:ext>
            </a:extLst>
          </p:cNvPr>
          <p:cNvSpPr>
            <a:spLocks noGrp="1"/>
          </p:cNvSpPr>
          <p:nvPr>
            <p:ph type="body" sz="quarter" idx="16"/>
          </p:nvPr>
        </p:nvSpPr>
        <p:spPr/>
        <p:txBody>
          <a:bodyPr/>
          <a:lstStyle/>
          <a:p>
            <a:r>
              <a:rPr lang="en-US"/>
              <a:t>Paper-Based Packaging</a:t>
            </a:r>
          </a:p>
        </p:txBody>
      </p:sp>
      <p:grpSp>
        <p:nvGrpSpPr>
          <p:cNvPr id="2" name="Group 1">
            <a:extLst>
              <a:ext uri="{FF2B5EF4-FFF2-40B4-BE49-F238E27FC236}">
                <a16:creationId xmlns:a16="http://schemas.microsoft.com/office/drawing/2014/main" id="{1407A4AD-1EB6-3171-4AAE-C5418EFA7BC1}"/>
              </a:ext>
            </a:extLst>
          </p:cNvPr>
          <p:cNvGrpSpPr/>
          <p:nvPr/>
        </p:nvGrpSpPr>
        <p:grpSpPr>
          <a:xfrm>
            <a:off x="10195899" y="3865927"/>
            <a:ext cx="1720828" cy="3994335"/>
            <a:chOff x="4413794" y="4725223"/>
            <a:chExt cx="421607" cy="978622"/>
          </a:xfrm>
          <a:solidFill>
            <a:schemeClr val="bg1">
              <a:alpha val="17834"/>
            </a:schemeClr>
          </a:solidFill>
        </p:grpSpPr>
        <p:grpSp>
          <p:nvGrpSpPr>
            <p:cNvPr id="3" name="Graphic 2">
              <a:extLst>
                <a:ext uri="{FF2B5EF4-FFF2-40B4-BE49-F238E27FC236}">
                  <a16:creationId xmlns:a16="http://schemas.microsoft.com/office/drawing/2014/main" id="{939F917E-B540-8BAC-4FCF-C13DA698C1ED}"/>
                </a:ext>
              </a:extLst>
            </p:cNvPr>
            <p:cNvGrpSpPr/>
            <p:nvPr/>
          </p:nvGrpSpPr>
          <p:grpSpPr>
            <a:xfrm>
              <a:off x="4413794" y="4757590"/>
              <a:ext cx="421607" cy="535957"/>
              <a:chOff x="4413794" y="4757590"/>
              <a:chExt cx="421607" cy="535957"/>
            </a:xfrm>
            <a:grpFill/>
          </p:grpSpPr>
          <p:sp>
            <p:nvSpPr>
              <p:cNvPr id="13" name="Freeform 12">
                <a:extLst>
                  <a:ext uri="{FF2B5EF4-FFF2-40B4-BE49-F238E27FC236}">
                    <a16:creationId xmlns:a16="http://schemas.microsoft.com/office/drawing/2014/main" id="{AD2A80E9-E977-FC9F-643E-E704307AD37F}"/>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FF504F88-5F0C-D6C5-5C15-00972C114903}"/>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6" name="Graphic 2">
              <a:extLst>
                <a:ext uri="{FF2B5EF4-FFF2-40B4-BE49-F238E27FC236}">
                  <a16:creationId xmlns:a16="http://schemas.microsoft.com/office/drawing/2014/main" id="{608E53F6-F693-54E9-12B5-96371DB11DFF}"/>
                </a:ext>
              </a:extLst>
            </p:cNvPr>
            <p:cNvGrpSpPr/>
            <p:nvPr/>
          </p:nvGrpSpPr>
          <p:grpSpPr>
            <a:xfrm>
              <a:off x="4539076" y="4725223"/>
              <a:ext cx="126381" cy="222760"/>
              <a:chOff x="4539076" y="4725223"/>
              <a:chExt cx="126381" cy="222760"/>
            </a:xfrm>
            <a:grpFill/>
          </p:grpSpPr>
          <p:sp>
            <p:nvSpPr>
              <p:cNvPr id="9" name="Freeform 8">
                <a:extLst>
                  <a:ext uri="{FF2B5EF4-FFF2-40B4-BE49-F238E27FC236}">
                    <a16:creationId xmlns:a16="http://schemas.microsoft.com/office/drawing/2014/main" id="{5CCBA696-33E6-63CD-AC39-0AF549F06160}"/>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13BF1278-CE00-0454-5905-F5D770F3703A}"/>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C45B3630-25AC-21F5-7569-ABCCBDD063AA}"/>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DD34BADC-46E7-E809-7967-A8D687B97641}"/>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7" name="Freeform 6">
              <a:extLst>
                <a:ext uri="{FF2B5EF4-FFF2-40B4-BE49-F238E27FC236}">
                  <a16:creationId xmlns:a16="http://schemas.microsoft.com/office/drawing/2014/main" id="{08FD998D-1F79-892E-26AF-BAC1492C72CF}"/>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A46DB5DA-8DB4-3A8A-0FFE-37786B526539}"/>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
        <p:nvSpPr>
          <p:cNvPr id="17" name="Text Placeholder 4">
            <a:extLst>
              <a:ext uri="{FF2B5EF4-FFF2-40B4-BE49-F238E27FC236}">
                <a16:creationId xmlns:a16="http://schemas.microsoft.com/office/drawing/2014/main" id="{76909BB8-5BCE-F661-2657-0997D21835D6}"/>
              </a:ext>
            </a:extLst>
          </p:cNvPr>
          <p:cNvSpPr txBox="1">
            <a:spLocks/>
          </p:cNvSpPr>
          <p:nvPr/>
        </p:nvSpPr>
        <p:spPr>
          <a:xfrm>
            <a:off x="3747770" y="1967884"/>
            <a:ext cx="4213753" cy="10449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en-US" sz="2200"/>
          </a:p>
        </p:txBody>
      </p:sp>
      <p:pic>
        <p:nvPicPr>
          <p:cNvPr id="19" name="Εικόνα 18">
            <a:extLst>
              <a:ext uri="{FF2B5EF4-FFF2-40B4-BE49-F238E27FC236}">
                <a16:creationId xmlns:a16="http://schemas.microsoft.com/office/drawing/2014/main" id="{56DC1F4A-C813-4396-595D-C79076A29571}"/>
              </a:ext>
            </a:extLst>
          </p:cNvPr>
          <p:cNvPicPr>
            <a:picLocks noChangeAspect="1"/>
          </p:cNvPicPr>
          <p:nvPr/>
        </p:nvPicPr>
        <p:blipFill rotWithShape="1">
          <a:blip r:embed="rId3"/>
          <a:srcRect l="16956" t="18648" r="16802" b="14935"/>
          <a:stretch>
            <a:fillRect/>
          </a:stretch>
        </p:blipFill>
        <p:spPr bwMode="auto">
          <a:xfrm>
            <a:off x="627145" y="1820826"/>
            <a:ext cx="5238149" cy="2954316"/>
          </a:xfrm>
          <a:prstGeom prst="rect">
            <a:avLst/>
          </a:prstGeom>
          <a:ln>
            <a:noFill/>
          </a:ln>
          <a:extLst>
            <a:ext uri="{53640926-AAD7-44D8-BBD7-CCE9431645EC}">
              <a14:shadowObscured xmlns:a14="http://schemas.microsoft.com/office/drawing/2010/main"/>
            </a:ext>
          </a:extLst>
        </p:spPr>
      </p:pic>
      <p:sp>
        <p:nvSpPr>
          <p:cNvPr id="21" name="TextBox 20">
            <a:extLst>
              <a:ext uri="{FF2B5EF4-FFF2-40B4-BE49-F238E27FC236}">
                <a16:creationId xmlns:a16="http://schemas.microsoft.com/office/drawing/2014/main" id="{3EC5F653-A3AB-7C63-3420-4D150ED4ED35}"/>
              </a:ext>
            </a:extLst>
          </p:cNvPr>
          <p:cNvSpPr txBox="1"/>
          <p:nvPr/>
        </p:nvSpPr>
        <p:spPr>
          <a:xfrm>
            <a:off x="492467" y="4724630"/>
            <a:ext cx="5391989" cy="894732"/>
          </a:xfrm>
          <a:prstGeom prst="rect">
            <a:avLst/>
          </a:prstGeom>
          <a:noFill/>
        </p:spPr>
        <p:txBody>
          <a:bodyPr wrap="square">
            <a:spAutoFit/>
          </a:bodyPr>
          <a:lstStyle/>
          <a:p>
            <a:pPr algn="ctr">
              <a:lnSpc>
                <a:spcPct val="150000"/>
              </a:lnSpc>
              <a:spcAft>
                <a:spcPts val="1000"/>
              </a:spcAft>
              <a:buNone/>
            </a:pPr>
            <a:r>
              <a:rPr lang="en-US" sz="1200" i="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Biodegradable Paper and Plastic Packaging Market Size 2023- 2034 (Source: </a:t>
            </a:r>
            <a:r>
              <a:rPr lang="en-US" sz="1200" i="1" u="sng">
                <a:solidFill>
                  <a:srgbClr val="44546A"/>
                </a:solidFill>
                <a:effectLst/>
                <a:latin typeface="Calibri" panose="020F0502020204030204" pitchFamily="34" charset="0"/>
                <a:ea typeface="Calibri" panose="020F0502020204030204" pitchFamily="34" charset="0"/>
                <a:cs typeface="Times New Roman" panose="02020603050405020304" pitchFamily="18" charset="0"/>
                <a:hlinkClick r:id="rId4"/>
              </a:rPr>
              <a:t>https://www.towardspackaging.com/insights/biodegradable-paper-and-plastic-packaging-market-sizing</a:t>
            </a:r>
            <a:r>
              <a:rPr lang="en-US" sz="1200" i="1">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7570631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E53186-3711-7B76-57E1-8A0C4D0A86A9}"/>
            </a:ext>
          </a:extLst>
        </p:cNvPr>
        <p:cNvGrpSpPr/>
        <p:nvPr/>
      </p:nvGrpSpPr>
      <p:grpSpPr>
        <a:xfrm>
          <a:off x="0" y="0"/>
          <a:ext cx="0" cy="0"/>
          <a:chOff x="0" y="0"/>
          <a:chExt cx="0" cy="0"/>
        </a:xfrm>
      </p:grpSpPr>
      <p:sp>
        <p:nvSpPr>
          <p:cNvPr id="14" name="Ορθογώνιο: Στρογγύλεμα γωνιών 13">
            <a:extLst>
              <a:ext uri="{FF2B5EF4-FFF2-40B4-BE49-F238E27FC236}">
                <a16:creationId xmlns:a16="http://schemas.microsoft.com/office/drawing/2014/main" id="{8E8B3F39-0C23-5B63-03EC-F22F8BAE88BC}"/>
              </a:ext>
            </a:extLst>
          </p:cNvPr>
          <p:cNvSpPr/>
          <p:nvPr/>
        </p:nvSpPr>
        <p:spPr>
          <a:xfrm>
            <a:off x="3373120" y="4585063"/>
            <a:ext cx="7741920" cy="1828800"/>
          </a:xfrm>
          <a:prstGeom prst="roundRect">
            <a:avLst/>
          </a:prstGeom>
          <a:solidFill>
            <a:srgbClr val="75B543"/>
          </a:solidFill>
          <a:ln>
            <a:solidFill>
              <a:schemeClr val="accent2"/>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6BD19A69-F003-5AAD-434A-C87C853C588E}"/>
              </a:ext>
            </a:extLst>
          </p:cNvPr>
          <p:cNvSpPr>
            <a:spLocks noGrp="1"/>
          </p:cNvSpPr>
          <p:nvPr>
            <p:ph type="body" sz="quarter" idx="4294967295"/>
          </p:nvPr>
        </p:nvSpPr>
        <p:spPr>
          <a:xfrm>
            <a:off x="1000125" y="700387"/>
            <a:ext cx="10450095" cy="803654"/>
          </a:xfrm>
          <a:prstGeom prst="rect">
            <a:avLst/>
          </a:prstGeom>
        </p:spPr>
        <p:txBody>
          <a:bodyPr lIns="91440" tIns="45720" rIns="91440" bIns="45720" anchor="t"/>
          <a:lstStyle/>
          <a:p>
            <a:pPr marL="0" indent="0">
              <a:buNone/>
            </a:pPr>
            <a:r>
              <a:rPr lang="en-GB" sz="3600" b="1">
                <a:solidFill>
                  <a:srgbClr val="75B543"/>
                </a:solidFill>
              </a:rPr>
              <a:t>Modified Atmosphere Packaging (MAP) vs Vacuum Sealing</a:t>
            </a:r>
            <a:endParaRPr lang="en-US" sz="3600">
              <a:ea typeface="Calibri"/>
              <a:cs typeface="Calibri"/>
            </a:endParaRPr>
          </a:p>
        </p:txBody>
      </p:sp>
      <p:pic>
        <p:nvPicPr>
          <p:cNvPr id="4098" name="Picture 2" descr="Modified atmosphere packaging (MAP) at Campden BRI">
            <a:extLst>
              <a:ext uri="{FF2B5EF4-FFF2-40B4-BE49-F238E27FC236}">
                <a16:creationId xmlns:a16="http://schemas.microsoft.com/office/drawing/2014/main" id="{18454A1A-D0B0-C7FE-22E5-0A4D11ADBE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709053"/>
            <a:ext cx="2590295" cy="2448560"/>
          </a:xfrm>
          <a:prstGeom prst="ellipse">
            <a:avLst/>
          </a:prstGeom>
          <a:noFill/>
          <a:extLst>
            <a:ext uri="{909E8E84-426E-40DD-AFC4-6F175D3DCCD1}">
              <a14:hiddenFill xmlns:a14="http://schemas.microsoft.com/office/drawing/2010/main">
                <a:solidFill>
                  <a:srgbClr val="FFFFFF"/>
                </a:solidFill>
              </a14:hiddenFill>
            </a:ext>
          </a:extLst>
        </p:spPr>
      </p:pic>
      <p:pic>
        <p:nvPicPr>
          <p:cNvPr id="9" name="Εικόνα 8" descr="Εικόνα που περιέχει φαγητό, φρούτο, φυσικές τροφές, εσωτερικός χώρος&#10;&#10;Το περιεχόμενο που δημιουργείται από AI ενδέχεται να είναι εσφαλμένο.">
            <a:extLst>
              <a:ext uri="{FF2B5EF4-FFF2-40B4-BE49-F238E27FC236}">
                <a16:creationId xmlns:a16="http://schemas.microsoft.com/office/drawing/2014/main" id="{222F17AF-A3A7-ACE8-5011-04EA88C38D51}"/>
              </a:ext>
            </a:extLst>
          </p:cNvPr>
          <p:cNvPicPr>
            <a:picLocks noChangeAspect="1"/>
          </p:cNvPicPr>
          <p:nvPr/>
        </p:nvPicPr>
        <p:blipFill>
          <a:blip r:embed="rId3"/>
          <a:stretch>
            <a:fillRect/>
          </a:stretch>
        </p:blipFill>
        <p:spPr>
          <a:xfrm rot="16200000">
            <a:off x="-552936" y="1753329"/>
            <a:ext cx="2546184" cy="2590294"/>
          </a:xfrm>
          <a:prstGeom prst="ellipse">
            <a:avLst/>
          </a:prstGeom>
        </p:spPr>
      </p:pic>
      <p:sp>
        <p:nvSpPr>
          <p:cNvPr id="11" name="TextBox 10">
            <a:extLst>
              <a:ext uri="{FF2B5EF4-FFF2-40B4-BE49-F238E27FC236}">
                <a16:creationId xmlns:a16="http://schemas.microsoft.com/office/drawing/2014/main" id="{53413A33-D25E-6A7E-25DE-4FE7F83C59D3}"/>
              </a:ext>
            </a:extLst>
          </p:cNvPr>
          <p:cNvSpPr txBox="1"/>
          <p:nvPr/>
        </p:nvSpPr>
        <p:spPr>
          <a:xfrm>
            <a:off x="2614018" y="1503239"/>
            <a:ext cx="8496215" cy="2862322"/>
          </a:xfrm>
          <a:prstGeom prst="rect">
            <a:avLst/>
          </a:prstGeom>
          <a:noFill/>
        </p:spPr>
        <p:txBody>
          <a:bodyPr wrap="square">
            <a:spAutoFit/>
          </a:bodyPr>
          <a:lstStyle/>
          <a:p>
            <a:pPr algn="just"/>
            <a:r>
              <a:rPr lang="en-US" b="1">
                <a:solidFill>
                  <a:srgbClr val="595959"/>
                </a:solidFill>
              </a:rPr>
              <a:t>Modified Atmosphere Packaging (MAP)</a:t>
            </a:r>
            <a:r>
              <a:rPr lang="en-US">
                <a:solidFill>
                  <a:srgbClr val="595959"/>
                </a:solidFill>
              </a:rPr>
              <a:t> replaces the air inside a package with a specific mix of gases—mainly CO₂, N₂, and sometimes O₂. CO₂ inhibits microbial growth, N₂ prevents package collapse, and O₂ can preserve color. MAP slows spoilage and oxidation, extending the shelf life of plant-based RTE foods like deli slices, meat analogues, and cheeses from a few days up to 3–4 weeks while maintaining flavor and texture.</a:t>
            </a:r>
          </a:p>
          <a:p>
            <a:pPr algn="just"/>
            <a:endParaRPr lang="en-US">
              <a:solidFill>
                <a:srgbClr val="595959"/>
              </a:solidFill>
            </a:endParaRPr>
          </a:p>
          <a:p>
            <a:pPr algn="just"/>
            <a:r>
              <a:rPr lang="en-US" b="1">
                <a:solidFill>
                  <a:srgbClr val="595959"/>
                </a:solidFill>
              </a:rPr>
              <a:t>Vacuum Sealing</a:t>
            </a:r>
            <a:r>
              <a:rPr lang="en-US">
                <a:solidFill>
                  <a:srgbClr val="595959"/>
                </a:solidFill>
              </a:rPr>
              <a:t> removes almost all air, reducing oxygen levels to prevent microbial growth. It works well for frozen products, semi-moist snacks, and ingredients like marinated tofu or seitan, but can deform delicate items such as layered pastries or crumbly vegan cheeses.</a:t>
            </a:r>
          </a:p>
        </p:txBody>
      </p:sp>
      <p:sp>
        <p:nvSpPr>
          <p:cNvPr id="13" name="TextBox 12">
            <a:extLst>
              <a:ext uri="{FF2B5EF4-FFF2-40B4-BE49-F238E27FC236}">
                <a16:creationId xmlns:a16="http://schemas.microsoft.com/office/drawing/2014/main" id="{30F1B26A-580F-91F5-CC7F-68AA8ADFBD46}"/>
              </a:ext>
            </a:extLst>
          </p:cNvPr>
          <p:cNvSpPr txBox="1"/>
          <p:nvPr/>
        </p:nvSpPr>
        <p:spPr>
          <a:xfrm>
            <a:off x="3513422" y="4626880"/>
            <a:ext cx="7461316" cy="1754326"/>
          </a:xfrm>
          <a:prstGeom prst="rect">
            <a:avLst/>
          </a:prstGeom>
          <a:noFill/>
        </p:spPr>
        <p:txBody>
          <a:bodyPr wrap="square">
            <a:spAutoFit/>
          </a:bodyPr>
          <a:lstStyle/>
          <a:p>
            <a:pPr algn="just">
              <a:buFont typeface="Arial" panose="020B0604020202020204" pitchFamily="34" charset="0"/>
              <a:buChar char="•"/>
            </a:pPr>
            <a:r>
              <a:rPr lang="en-US">
                <a:solidFill>
                  <a:schemeClr val="bg1"/>
                </a:solidFill>
              </a:rPr>
              <a:t>Dependence on continuous cold chain; temperature breaks compromise safety</a:t>
            </a:r>
          </a:p>
          <a:p>
            <a:pPr algn="just">
              <a:buFont typeface="Arial" panose="020B0604020202020204" pitchFamily="34" charset="0"/>
              <a:buChar char="•"/>
            </a:pPr>
            <a:r>
              <a:rPr lang="en-US">
                <a:solidFill>
                  <a:schemeClr val="bg1"/>
                </a:solidFill>
              </a:rPr>
              <a:t>Packaging materials must provide sufficient barrier properties</a:t>
            </a:r>
          </a:p>
          <a:p>
            <a:pPr algn="just">
              <a:buFont typeface="Arial" panose="020B0604020202020204" pitchFamily="34" charset="0"/>
              <a:buChar char="•"/>
            </a:pPr>
            <a:r>
              <a:rPr lang="en-US">
                <a:solidFill>
                  <a:schemeClr val="bg1"/>
                </a:solidFill>
              </a:rPr>
              <a:t>High-barrier films and MAP systems increase cost and may reduce recyclability</a:t>
            </a:r>
          </a:p>
          <a:p>
            <a:pPr algn="just">
              <a:buFont typeface="Arial" panose="020B0604020202020204" pitchFamily="34" charset="0"/>
              <a:buChar char="•"/>
            </a:pPr>
            <a:r>
              <a:rPr lang="en-US">
                <a:solidFill>
                  <a:schemeClr val="bg1"/>
                </a:solidFill>
              </a:rPr>
              <a:t>Balance needed between </a:t>
            </a:r>
            <a:r>
              <a:rPr lang="en-US" b="1">
                <a:solidFill>
                  <a:schemeClr val="bg1"/>
                </a:solidFill>
              </a:rPr>
              <a:t>shelf-life extension</a:t>
            </a:r>
            <a:r>
              <a:rPr lang="en-US">
                <a:solidFill>
                  <a:schemeClr val="bg1"/>
                </a:solidFill>
              </a:rPr>
              <a:t>, </a:t>
            </a:r>
            <a:r>
              <a:rPr lang="en-US" b="1">
                <a:solidFill>
                  <a:schemeClr val="bg1"/>
                </a:solidFill>
              </a:rPr>
              <a:t>food safety</a:t>
            </a:r>
            <a:r>
              <a:rPr lang="en-US">
                <a:solidFill>
                  <a:schemeClr val="bg1"/>
                </a:solidFill>
              </a:rPr>
              <a:t>, and </a:t>
            </a:r>
            <a:r>
              <a:rPr lang="en-US" b="1">
                <a:solidFill>
                  <a:schemeClr val="bg1"/>
                </a:solidFill>
              </a:rPr>
              <a:t>sustainability</a:t>
            </a:r>
            <a:endParaRPr lang="en-US">
              <a:solidFill>
                <a:schemeClr val="bg1"/>
              </a:solidFill>
            </a:endParaRPr>
          </a:p>
        </p:txBody>
      </p:sp>
      <p:sp>
        <p:nvSpPr>
          <p:cNvPr id="16" name="TextBox 15">
            <a:extLst>
              <a:ext uri="{FF2B5EF4-FFF2-40B4-BE49-F238E27FC236}">
                <a16:creationId xmlns:a16="http://schemas.microsoft.com/office/drawing/2014/main" id="{59E41315-3F6F-45C6-77C3-4BB9B9FB580D}"/>
              </a:ext>
            </a:extLst>
          </p:cNvPr>
          <p:cNvSpPr txBox="1"/>
          <p:nvPr/>
        </p:nvSpPr>
        <p:spPr>
          <a:xfrm rot="16200000">
            <a:off x="2536259" y="5242589"/>
            <a:ext cx="1310641" cy="369332"/>
          </a:xfrm>
          <a:prstGeom prst="rect">
            <a:avLst/>
          </a:prstGeom>
          <a:noFill/>
        </p:spPr>
        <p:txBody>
          <a:bodyPr wrap="square">
            <a:spAutoFit/>
          </a:bodyPr>
          <a:lstStyle/>
          <a:p>
            <a:r>
              <a:rPr lang="en-US" b="1">
                <a:solidFill>
                  <a:srgbClr val="595959"/>
                </a:solidFill>
              </a:rPr>
              <a:t>Challenges</a:t>
            </a:r>
            <a:endParaRPr lang="en-US"/>
          </a:p>
        </p:txBody>
      </p:sp>
    </p:spTree>
    <p:extLst>
      <p:ext uri="{BB962C8B-B14F-4D97-AF65-F5344CB8AC3E}">
        <p14:creationId xmlns:p14="http://schemas.microsoft.com/office/powerpoint/2010/main" val="5072913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5BAF4-BA30-193D-0B10-2CAB913D2927}"/>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648625A-7BEF-099F-22FF-C45324915B4A}"/>
              </a:ext>
            </a:extLst>
          </p:cNvPr>
          <p:cNvSpPr>
            <a:spLocks noGrp="1"/>
          </p:cNvSpPr>
          <p:nvPr>
            <p:ph type="body" sz="quarter" idx="4294967295"/>
          </p:nvPr>
        </p:nvSpPr>
        <p:spPr>
          <a:xfrm>
            <a:off x="1000125" y="700387"/>
            <a:ext cx="10595237" cy="803654"/>
          </a:xfrm>
          <a:prstGeom prst="rect">
            <a:avLst/>
          </a:prstGeom>
        </p:spPr>
        <p:txBody>
          <a:bodyPr lIns="91440" tIns="45720" rIns="91440" bIns="45720" anchor="t"/>
          <a:lstStyle/>
          <a:p>
            <a:pPr marL="0" indent="0">
              <a:buNone/>
            </a:pPr>
            <a:r>
              <a:rPr lang="en-GB" sz="3600" b="1">
                <a:solidFill>
                  <a:srgbClr val="75B543"/>
                </a:solidFill>
              </a:rPr>
              <a:t>Cold Chain Management &amp; Natural Preservatives</a:t>
            </a:r>
            <a:endParaRPr lang="en-US" sz="3600">
              <a:ea typeface="Calibri"/>
              <a:cs typeface="Calibri"/>
            </a:endParaRPr>
          </a:p>
        </p:txBody>
      </p:sp>
      <p:sp>
        <p:nvSpPr>
          <p:cNvPr id="3" name="TextBox 2">
            <a:extLst>
              <a:ext uri="{FF2B5EF4-FFF2-40B4-BE49-F238E27FC236}">
                <a16:creationId xmlns:a16="http://schemas.microsoft.com/office/drawing/2014/main" id="{4831B19D-3529-76EB-2A78-EBA7BD8C2F02}"/>
              </a:ext>
            </a:extLst>
          </p:cNvPr>
          <p:cNvSpPr txBox="1"/>
          <p:nvPr/>
        </p:nvSpPr>
        <p:spPr>
          <a:xfrm>
            <a:off x="1000125" y="1353852"/>
            <a:ext cx="9728835" cy="2585323"/>
          </a:xfrm>
          <a:prstGeom prst="rect">
            <a:avLst/>
          </a:prstGeom>
          <a:noFill/>
        </p:spPr>
        <p:txBody>
          <a:bodyPr wrap="square">
            <a:spAutoFit/>
          </a:bodyPr>
          <a:lstStyle/>
          <a:p>
            <a:pPr algn="just"/>
            <a:r>
              <a:rPr lang="en-US" b="1">
                <a:solidFill>
                  <a:srgbClr val="595959"/>
                </a:solidFill>
              </a:rPr>
              <a:t>The cold chain ensures uninterrupted refrigeration from production to consumer storage</a:t>
            </a:r>
            <a:r>
              <a:rPr lang="en-US">
                <a:solidFill>
                  <a:srgbClr val="595959"/>
                </a:solidFill>
              </a:rPr>
              <a:t>, which is critical for plant-based products, especially high-moisture items like meat analogues or dairy-free yogurts. Even short temperature breaks can increase microbial growth and reduce shelf life.</a:t>
            </a:r>
          </a:p>
          <a:p>
            <a:pPr algn="just"/>
            <a:endParaRPr lang="en-US">
              <a:solidFill>
                <a:srgbClr val="595959"/>
              </a:solidFill>
            </a:endParaRPr>
          </a:p>
          <a:p>
            <a:pPr algn="just"/>
            <a:r>
              <a:rPr lang="en-US">
                <a:solidFill>
                  <a:srgbClr val="595959"/>
                </a:solidFill>
              </a:rPr>
              <a:t> To support safety and stability, </a:t>
            </a:r>
            <a:r>
              <a:rPr lang="en-US" b="1">
                <a:solidFill>
                  <a:srgbClr val="595959"/>
                </a:solidFill>
              </a:rPr>
              <a:t>natural preservatives</a:t>
            </a:r>
            <a:r>
              <a:rPr lang="en-US">
                <a:solidFill>
                  <a:srgbClr val="595959"/>
                </a:solidFill>
              </a:rPr>
              <a:t> derived from plants or microbial fermentation are increasingly used. Compounds such as rosemary extract, essential oils, and fermented sugar-derived molecules provide antimicrobial and antioxidant activity, preserving both safety and sensory quality. Their dual function makes them particularly attractive for plant-based formulations, where both microbial safety and sensory stability (flavor, color, aroma) are crucial.</a:t>
            </a:r>
          </a:p>
        </p:txBody>
      </p:sp>
      <p:pic>
        <p:nvPicPr>
          <p:cNvPr id="5122" name="Picture 2" descr="Cold Chain Management: The Logistics Of Keeping Your Cool">
            <a:extLst>
              <a:ext uri="{FF2B5EF4-FFF2-40B4-BE49-F238E27FC236}">
                <a16:creationId xmlns:a16="http://schemas.microsoft.com/office/drawing/2014/main" id="{945FF57C-535E-5B35-C3B8-8D82F3F15F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7822" y="3939175"/>
            <a:ext cx="5513440" cy="2128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70312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390D5-EC35-7F19-B231-8A10F8394151}"/>
            </a:ext>
          </a:extLst>
        </p:cNvPr>
        <p:cNvGrpSpPr/>
        <p:nvPr/>
      </p:nvGrpSpPr>
      <p:grpSpPr>
        <a:xfrm>
          <a:off x="0" y="0"/>
          <a:ext cx="0" cy="0"/>
          <a:chOff x="0" y="0"/>
          <a:chExt cx="0" cy="0"/>
        </a:xfrm>
      </p:grpSpPr>
      <p:sp>
        <p:nvSpPr>
          <p:cNvPr id="3" name="Rounded Rectangle 2">
            <a:extLst>
              <a:ext uri="{FF2B5EF4-FFF2-40B4-BE49-F238E27FC236}">
                <a16:creationId xmlns:a16="http://schemas.microsoft.com/office/drawing/2014/main" id="{6A8E46D5-13D0-3133-B76D-A84C88849064}"/>
              </a:ext>
            </a:extLst>
          </p:cNvPr>
          <p:cNvSpPr/>
          <p:nvPr/>
        </p:nvSpPr>
        <p:spPr>
          <a:xfrm>
            <a:off x="3467100" y="2033112"/>
            <a:ext cx="1600200" cy="3543299"/>
          </a:xfrm>
          <a:custGeom>
            <a:avLst/>
            <a:gdLst/>
            <a:ahLst/>
            <a:cxnLst/>
            <a:rect l="0" t="0" r="0" b="0"/>
            <a:pathLst>
              <a:path w="1600200" h="3543299">
                <a:moveTo>
                  <a:pt x="114300" y="0"/>
                </a:moveTo>
                <a:lnTo>
                  <a:pt x="1485900" y="0"/>
                </a:lnTo>
                <a:lnTo>
                  <a:pt x="1485900" y="190500"/>
                </a:lnTo>
                <a:cubicBezTo>
                  <a:pt x="1485900" y="274668"/>
                  <a:pt x="1417668" y="342900"/>
                  <a:pt x="1333500" y="342900"/>
                </a:cubicBezTo>
                <a:lnTo>
                  <a:pt x="266700" y="342900"/>
                </a:lnTo>
                <a:cubicBezTo>
                  <a:pt x="182531" y="342900"/>
                  <a:pt x="114300" y="274668"/>
                  <a:pt x="114300" y="190500"/>
                </a:cubicBezTo>
                <a:close/>
                <a:moveTo>
                  <a:pt x="438150" y="514350"/>
                </a:moveTo>
                <a:cubicBezTo>
                  <a:pt x="438150" y="482787"/>
                  <a:pt x="463737" y="457200"/>
                  <a:pt x="495300" y="457200"/>
                </a:cubicBezTo>
                <a:lnTo>
                  <a:pt x="533400" y="457200"/>
                </a:lnTo>
                <a:cubicBezTo>
                  <a:pt x="564962" y="457200"/>
                  <a:pt x="590550" y="482787"/>
                  <a:pt x="590550" y="514350"/>
                </a:cubicBezTo>
                <a:lnTo>
                  <a:pt x="590550" y="857250"/>
                </a:lnTo>
                <a:lnTo>
                  <a:pt x="571500" y="857250"/>
                </a:lnTo>
                <a:cubicBezTo>
                  <a:pt x="539937" y="857250"/>
                  <a:pt x="514350" y="882837"/>
                  <a:pt x="514350" y="914400"/>
                </a:cubicBezTo>
                <a:lnTo>
                  <a:pt x="514350" y="1143000"/>
                </a:lnTo>
                <a:lnTo>
                  <a:pt x="438150" y="1143000"/>
                </a:lnTo>
                <a:close/>
                <a:moveTo>
                  <a:pt x="1162050" y="514350"/>
                </a:moveTo>
                <a:cubicBezTo>
                  <a:pt x="1162050" y="482787"/>
                  <a:pt x="1136462" y="457200"/>
                  <a:pt x="1104900" y="457200"/>
                </a:cubicBezTo>
                <a:lnTo>
                  <a:pt x="1066800" y="457200"/>
                </a:lnTo>
                <a:cubicBezTo>
                  <a:pt x="1035237" y="457200"/>
                  <a:pt x="1009650" y="482787"/>
                  <a:pt x="1009650" y="514350"/>
                </a:cubicBezTo>
                <a:lnTo>
                  <a:pt x="1009650" y="857250"/>
                </a:lnTo>
                <a:lnTo>
                  <a:pt x="1028700" y="857250"/>
                </a:lnTo>
                <a:cubicBezTo>
                  <a:pt x="1060262" y="857250"/>
                  <a:pt x="1085850" y="882837"/>
                  <a:pt x="1085850" y="914400"/>
                </a:cubicBezTo>
                <a:lnTo>
                  <a:pt x="1085850" y="1143000"/>
                </a:lnTo>
                <a:lnTo>
                  <a:pt x="1162050" y="1143000"/>
                </a:lnTo>
                <a:close/>
                <a:moveTo>
                  <a:pt x="781050" y="457200"/>
                </a:moveTo>
                <a:lnTo>
                  <a:pt x="819150" y="457200"/>
                </a:lnTo>
                <a:cubicBezTo>
                  <a:pt x="850712" y="457200"/>
                  <a:pt x="876300" y="482787"/>
                  <a:pt x="876300" y="514350"/>
                </a:cubicBezTo>
                <a:lnTo>
                  <a:pt x="876300" y="857250"/>
                </a:lnTo>
                <a:lnTo>
                  <a:pt x="723900" y="857250"/>
                </a:lnTo>
                <a:lnTo>
                  <a:pt x="723900" y="514350"/>
                </a:lnTo>
                <a:cubicBezTo>
                  <a:pt x="723900" y="482787"/>
                  <a:pt x="749487" y="457200"/>
                  <a:pt x="781050" y="457200"/>
                </a:cubicBezTo>
                <a:close/>
                <a:moveTo>
                  <a:pt x="304800" y="347662"/>
                </a:moveTo>
                <a:lnTo>
                  <a:pt x="304800" y="1143000"/>
                </a:lnTo>
                <a:moveTo>
                  <a:pt x="1295400" y="347662"/>
                </a:moveTo>
                <a:lnTo>
                  <a:pt x="1295400" y="1143000"/>
                </a:lnTo>
                <a:moveTo>
                  <a:pt x="0" y="1428750"/>
                </a:moveTo>
                <a:lnTo>
                  <a:pt x="0" y="1200150"/>
                </a:lnTo>
                <a:cubicBezTo>
                  <a:pt x="0" y="1168587"/>
                  <a:pt x="25587" y="1143000"/>
                  <a:pt x="57150" y="1143000"/>
                </a:cubicBezTo>
                <a:lnTo>
                  <a:pt x="514350" y="1143000"/>
                </a:lnTo>
                <a:lnTo>
                  <a:pt x="514350" y="1371600"/>
                </a:lnTo>
                <a:cubicBezTo>
                  <a:pt x="514350" y="1403162"/>
                  <a:pt x="539937" y="1428750"/>
                  <a:pt x="571500" y="1428750"/>
                </a:cubicBezTo>
                <a:lnTo>
                  <a:pt x="1028700" y="1428750"/>
                </a:lnTo>
                <a:cubicBezTo>
                  <a:pt x="1060262" y="1428750"/>
                  <a:pt x="1085850" y="1403162"/>
                  <a:pt x="1085850" y="1371600"/>
                </a:cubicBezTo>
                <a:lnTo>
                  <a:pt x="1085850" y="1143000"/>
                </a:lnTo>
                <a:lnTo>
                  <a:pt x="1543050" y="1143000"/>
                </a:lnTo>
                <a:cubicBezTo>
                  <a:pt x="1574612" y="1143000"/>
                  <a:pt x="1600200" y="1168587"/>
                  <a:pt x="1600200" y="1200150"/>
                </a:cubicBezTo>
                <a:lnTo>
                  <a:pt x="1600200" y="1428750"/>
                </a:lnTo>
                <a:moveTo>
                  <a:pt x="1600200" y="1428750"/>
                </a:moveTo>
                <a:lnTo>
                  <a:pt x="1600200" y="2628899"/>
                </a:lnTo>
                <a:moveTo>
                  <a:pt x="0" y="2628899"/>
                </a:moveTo>
                <a:lnTo>
                  <a:pt x="0" y="1428750"/>
                </a:lnTo>
                <a:moveTo>
                  <a:pt x="114300" y="3543299"/>
                </a:moveTo>
                <a:lnTo>
                  <a:pt x="1485900" y="3543299"/>
                </a:lnTo>
                <a:lnTo>
                  <a:pt x="1485900" y="3352799"/>
                </a:lnTo>
                <a:cubicBezTo>
                  <a:pt x="1485900" y="3268631"/>
                  <a:pt x="1417668" y="3200399"/>
                  <a:pt x="1333500" y="3200399"/>
                </a:cubicBezTo>
                <a:lnTo>
                  <a:pt x="266700" y="3200399"/>
                </a:lnTo>
                <a:cubicBezTo>
                  <a:pt x="182531" y="3200399"/>
                  <a:pt x="114300" y="3268631"/>
                  <a:pt x="114300" y="3352799"/>
                </a:cubicBezTo>
                <a:close/>
                <a:moveTo>
                  <a:pt x="781050" y="3086099"/>
                </a:moveTo>
                <a:lnTo>
                  <a:pt x="819150" y="3086099"/>
                </a:lnTo>
                <a:cubicBezTo>
                  <a:pt x="850712" y="3086099"/>
                  <a:pt x="876300" y="3060512"/>
                  <a:pt x="876300" y="3028949"/>
                </a:cubicBezTo>
                <a:lnTo>
                  <a:pt x="876300" y="2743199"/>
                </a:lnTo>
                <a:lnTo>
                  <a:pt x="723900" y="2743199"/>
                </a:lnTo>
                <a:lnTo>
                  <a:pt x="723900" y="3028949"/>
                </a:lnTo>
                <a:cubicBezTo>
                  <a:pt x="723900" y="3060512"/>
                  <a:pt x="749487" y="3086099"/>
                  <a:pt x="781050" y="3086099"/>
                </a:cubicBezTo>
                <a:close/>
                <a:moveTo>
                  <a:pt x="1066800" y="3086099"/>
                </a:moveTo>
                <a:lnTo>
                  <a:pt x="1104900" y="3086099"/>
                </a:lnTo>
                <a:cubicBezTo>
                  <a:pt x="1136462" y="3086099"/>
                  <a:pt x="1162050" y="3060512"/>
                  <a:pt x="1162050" y="3028949"/>
                </a:cubicBezTo>
                <a:lnTo>
                  <a:pt x="1162050" y="2743199"/>
                </a:lnTo>
                <a:lnTo>
                  <a:pt x="1009650" y="2743199"/>
                </a:lnTo>
                <a:lnTo>
                  <a:pt x="1009650" y="3028949"/>
                </a:lnTo>
                <a:cubicBezTo>
                  <a:pt x="1009650" y="3060512"/>
                  <a:pt x="1035237" y="3086099"/>
                  <a:pt x="1066800" y="3086099"/>
                </a:cubicBezTo>
                <a:close/>
                <a:moveTo>
                  <a:pt x="495300" y="3086099"/>
                </a:moveTo>
                <a:lnTo>
                  <a:pt x="533400" y="3086099"/>
                </a:lnTo>
                <a:cubicBezTo>
                  <a:pt x="564962" y="3086099"/>
                  <a:pt x="590550" y="3060512"/>
                  <a:pt x="590550" y="3028949"/>
                </a:cubicBezTo>
                <a:lnTo>
                  <a:pt x="590550" y="2743199"/>
                </a:lnTo>
                <a:lnTo>
                  <a:pt x="438150" y="2743199"/>
                </a:lnTo>
                <a:lnTo>
                  <a:pt x="438150" y="3028949"/>
                </a:lnTo>
                <a:cubicBezTo>
                  <a:pt x="438150" y="3060512"/>
                  <a:pt x="463737" y="3086099"/>
                  <a:pt x="495300" y="3086099"/>
                </a:cubicBezTo>
                <a:close/>
                <a:moveTo>
                  <a:pt x="57150" y="2743199"/>
                </a:moveTo>
                <a:cubicBezTo>
                  <a:pt x="25587" y="2743199"/>
                  <a:pt x="0" y="2717612"/>
                  <a:pt x="0" y="2686049"/>
                </a:cubicBezTo>
                <a:lnTo>
                  <a:pt x="0" y="2628899"/>
                </a:lnTo>
                <a:moveTo>
                  <a:pt x="57150" y="2743199"/>
                </a:moveTo>
                <a:lnTo>
                  <a:pt x="1543050" y="2743199"/>
                </a:lnTo>
                <a:moveTo>
                  <a:pt x="304800" y="2743199"/>
                </a:moveTo>
                <a:lnTo>
                  <a:pt x="57150" y="2743199"/>
                </a:lnTo>
                <a:moveTo>
                  <a:pt x="1543050" y="2743199"/>
                </a:moveTo>
                <a:cubicBezTo>
                  <a:pt x="1574612" y="2743199"/>
                  <a:pt x="1600200" y="2717612"/>
                  <a:pt x="1600200" y="2686049"/>
                </a:cubicBezTo>
                <a:lnTo>
                  <a:pt x="1600200" y="2628899"/>
                </a:lnTo>
                <a:moveTo>
                  <a:pt x="1543050" y="2743199"/>
                </a:moveTo>
                <a:lnTo>
                  <a:pt x="1295400" y="2743199"/>
                </a:lnTo>
                <a:moveTo>
                  <a:pt x="304800" y="2743199"/>
                </a:moveTo>
                <a:lnTo>
                  <a:pt x="304800" y="3200399"/>
                </a:lnTo>
                <a:moveTo>
                  <a:pt x="438150" y="2743199"/>
                </a:moveTo>
                <a:lnTo>
                  <a:pt x="304800" y="2743199"/>
                </a:lnTo>
                <a:moveTo>
                  <a:pt x="1295400" y="2743199"/>
                </a:moveTo>
                <a:lnTo>
                  <a:pt x="1295400" y="3200399"/>
                </a:lnTo>
                <a:moveTo>
                  <a:pt x="1295400" y="2743199"/>
                </a:moveTo>
                <a:lnTo>
                  <a:pt x="1162050" y="2743199"/>
                </a:lnTo>
                <a:moveTo>
                  <a:pt x="723900" y="2743199"/>
                </a:moveTo>
                <a:lnTo>
                  <a:pt x="590550" y="2743199"/>
                </a:lnTo>
                <a:moveTo>
                  <a:pt x="1009650" y="2743199"/>
                </a:moveTo>
                <a:lnTo>
                  <a:pt x="876300" y="2743199"/>
                </a:lnTo>
              </a:path>
            </a:pathLst>
          </a:custGeom>
          <a:noFill/>
          <a:ln w="14287">
            <a:solidFill>
              <a:srgbClr val="FFFFFF"/>
            </a:solidFill>
          </a:ln>
        </p:spPr>
        <p:txBody>
          <a:bodyPr rtlCol="0" anchor="ctr"/>
          <a:lstStyle/>
          <a:p>
            <a:pPr algn="ctr"/>
            <a:endParaRPr/>
          </a:p>
        </p:txBody>
      </p:sp>
      <p:sp>
        <p:nvSpPr>
          <p:cNvPr id="5" name="Rounded Rectangle 4">
            <a:extLst>
              <a:ext uri="{FF2B5EF4-FFF2-40B4-BE49-F238E27FC236}">
                <a16:creationId xmlns:a16="http://schemas.microsoft.com/office/drawing/2014/main" id="{D3A43178-5B3F-6002-9155-8E91280DA56F}"/>
              </a:ext>
            </a:extLst>
          </p:cNvPr>
          <p:cNvSpPr/>
          <p:nvPr/>
        </p:nvSpPr>
        <p:spPr>
          <a:xfrm>
            <a:off x="5295900" y="2033112"/>
            <a:ext cx="1600200" cy="3543299"/>
          </a:xfrm>
          <a:custGeom>
            <a:avLst/>
            <a:gdLst/>
            <a:ahLst/>
            <a:cxnLst/>
            <a:rect l="0" t="0" r="0" b="0"/>
            <a:pathLst>
              <a:path w="1600200" h="3543299">
                <a:moveTo>
                  <a:pt x="114300" y="0"/>
                </a:moveTo>
                <a:lnTo>
                  <a:pt x="1485900" y="0"/>
                </a:lnTo>
                <a:lnTo>
                  <a:pt x="1485900" y="190500"/>
                </a:lnTo>
                <a:cubicBezTo>
                  <a:pt x="1485900" y="274668"/>
                  <a:pt x="1417668" y="342900"/>
                  <a:pt x="1333500" y="342900"/>
                </a:cubicBezTo>
                <a:lnTo>
                  <a:pt x="266700" y="342900"/>
                </a:lnTo>
                <a:cubicBezTo>
                  <a:pt x="182531" y="342900"/>
                  <a:pt x="114300" y="274668"/>
                  <a:pt x="114300" y="190500"/>
                </a:cubicBezTo>
                <a:close/>
                <a:moveTo>
                  <a:pt x="438150" y="514350"/>
                </a:moveTo>
                <a:cubicBezTo>
                  <a:pt x="438150" y="482787"/>
                  <a:pt x="463737" y="457200"/>
                  <a:pt x="495300" y="457200"/>
                </a:cubicBezTo>
                <a:lnTo>
                  <a:pt x="533400" y="457200"/>
                </a:lnTo>
                <a:cubicBezTo>
                  <a:pt x="564962" y="457200"/>
                  <a:pt x="590550" y="482787"/>
                  <a:pt x="590550" y="514350"/>
                </a:cubicBezTo>
                <a:lnTo>
                  <a:pt x="590550" y="857250"/>
                </a:lnTo>
                <a:lnTo>
                  <a:pt x="571500" y="857250"/>
                </a:lnTo>
                <a:cubicBezTo>
                  <a:pt x="539937" y="857250"/>
                  <a:pt x="514350" y="882837"/>
                  <a:pt x="514350" y="914400"/>
                </a:cubicBezTo>
                <a:lnTo>
                  <a:pt x="514350" y="1143000"/>
                </a:lnTo>
                <a:lnTo>
                  <a:pt x="438150" y="1143000"/>
                </a:lnTo>
                <a:close/>
                <a:moveTo>
                  <a:pt x="1162050" y="514350"/>
                </a:moveTo>
                <a:cubicBezTo>
                  <a:pt x="1162050" y="482787"/>
                  <a:pt x="1136462" y="457200"/>
                  <a:pt x="1104900" y="457200"/>
                </a:cubicBezTo>
                <a:lnTo>
                  <a:pt x="1066800" y="457200"/>
                </a:lnTo>
                <a:cubicBezTo>
                  <a:pt x="1035237" y="457200"/>
                  <a:pt x="1009650" y="482787"/>
                  <a:pt x="1009650" y="514350"/>
                </a:cubicBezTo>
                <a:lnTo>
                  <a:pt x="1009650" y="857250"/>
                </a:lnTo>
                <a:lnTo>
                  <a:pt x="1028700" y="857250"/>
                </a:lnTo>
                <a:cubicBezTo>
                  <a:pt x="1060262" y="857250"/>
                  <a:pt x="1085850" y="882837"/>
                  <a:pt x="1085850" y="914400"/>
                </a:cubicBezTo>
                <a:lnTo>
                  <a:pt x="1085850" y="1143000"/>
                </a:lnTo>
                <a:lnTo>
                  <a:pt x="1162050" y="1143000"/>
                </a:lnTo>
                <a:close/>
                <a:moveTo>
                  <a:pt x="781050" y="457200"/>
                </a:moveTo>
                <a:lnTo>
                  <a:pt x="819150" y="457200"/>
                </a:lnTo>
                <a:cubicBezTo>
                  <a:pt x="850712" y="457200"/>
                  <a:pt x="876300" y="482787"/>
                  <a:pt x="876300" y="514350"/>
                </a:cubicBezTo>
                <a:lnTo>
                  <a:pt x="876300" y="857250"/>
                </a:lnTo>
                <a:lnTo>
                  <a:pt x="723900" y="857250"/>
                </a:lnTo>
                <a:lnTo>
                  <a:pt x="723900" y="514350"/>
                </a:lnTo>
                <a:cubicBezTo>
                  <a:pt x="723900" y="482787"/>
                  <a:pt x="749487" y="457200"/>
                  <a:pt x="781050" y="457200"/>
                </a:cubicBezTo>
                <a:close/>
                <a:moveTo>
                  <a:pt x="304800" y="347662"/>
                </a:moveTo>
                <a:lnTo>
                  <a:pt x="304800" y="1143000"/>
                </a:lnTo>
                <a:moveTo>
                  <a:pt x="1295400" y="347662"/>
                </a:moveTo>
                <a:lnTo>
                  <a:pt x="1295400" y="1143000"/>
                </a:lnTo>
                <a:moveTo>
                  <a:pt x="0" y="1428750"/>
                </a:moveTo>
                <a:lnTo>
                  <a:pt x="0" y="1200150"/>
                </a:lnTo>
                <a:cubicBezTo>
                  <a:pt x="0" y="1168587"/>
                  <a:pt x="25587" y="1143000"/>
                  <a:pt x="57150" y="1143000"/>
                </a:cubicBezTo>
                <a:lnTo>
                  <a:pt x="514350" y="1143000"/>
                </a:lnTo>
                <a:lnTo>
                  <a:pt x="514350" y="1371600"/>
                </a:lnTo>
                <a:cubicBezTo>
                  <a:pt x="514350" y="1403162"/>
                  <a:pt x="539937" y="1428750"/>
                  <a:pt x="571500" y="1428750"/>
                </a:cubicBezTo>
                <a:lnTo>
                  <a:pt x="1028700" y="1428750"/>
                </a:lnTo>
                <a:cubicBezTo>
                  <a:pt x="1060262" y="1428750"/>
                  <a:pt x="1085850" y="1403162"/>
                  <a:pt x="1085850" y="1371600"/>
                </a:cubicBezTo>
                <a:lnTo>
                  <a:pt x="1085850" y="1143000"/>
                </a:lnTo>
                <a:lnTo>
                  <a:pt x="1543050" y="1143000"/>
                </a:lnTo>
                <a:cubicBezTo>
                  <a:pt x="1574612" y="1143000"/>
                  <a:pt x="1600200" y="1168587"/>
                  <a:pt x="1600200" y="1200150"/>
                </a:cubicBezTo>
                <a:lnTo>
                  <a:pt x="1600200" y="1428750"/>
                </a:lnTo>
                <a:moveTo>
                  <a:pt x="1600200" y="1428750"/>
                </a:moveTo>
                <a:lnTo>
                  <a:pt x="1600200" y="2628899"/>
                </a:lnTo>
                <a:moveTo>
                  <a:pt x="0" y="2628899"/>
                </a:moveTo>
                <a:lnTo>
                  <a:pt x="0" y="1428750"/>
                </a:lnTo>
                <a:moveTo>
                  <a:pt x="114300" y="3543299"/>
                </a:moveTo>
                <a:lnTo>
                  <a:pt x="1485900" y="3543299"/>
                </a:lnTo>
                <a:lnTo>
                  <a:pt x="1485900" y="3352799"/>
                </a:lnTo>
                <a:cubicBezTo>
                  <a:pt x="1485900" y="3268631"/>
                  <a:pt x="1417668" y="3200399"/>
                  <a:pt x="1333500" y="3200399"/>
                </a:cubicBezTo>
                <a:lnTo>
                  <a:pt x="266700" y="3200399"/>
                </a:lnTo>
                <a:cubicBezTo>
                  <a:pt x="182531" y="3200399"/>
                  <a:pt x="114300" y="3268631"/>
                  <a:pt x="114300" y="3352799"/>
                </a:cubicBezTo>
                <a:close/>
                <a:moveTo>
                  <a:pt x="781050" y="3086099"/>
                </a:moveTo>
                <a:lnTo>
                  <a:pt x="819150" y="3086099"/>
                </a:lnTo>
                <a:cubicBezTo>
                  <a:pt x="850712" y="3086099"/>
                  <a:pt x="876300" y="3060512"/>
                  <a:pt x="876300" y="3028949"/>
                </a:cubicBezTo>
                <a:lnTo>
                  <a:pt x="876300" y="2743199"/>
                </a:lnTo>
                <a:lnTo>
                  <a:pt x="723900" y="2743199"/>
                </a:lnTo>
                <a:lnTo>
                  <a:pt x="723900" y="3028949"/>
                </a:lnTo>
                <a:cubicBezTo>
                  <a:pt x="723900" y="3060512"/>
                  <a:pt x="749487" y="3086099"/>
                  <a:pt x="781050" y="3086099"/>
                </a:cubicBezTo>
                <a:close/>
                <a:moveTo>
                  <a:pt x="1066800" y="3086099"/>
                </a:moveTo>
                <a:lnTo>
                  <a:pt x="1104900" y="3086099"/>
                </a:lnTo>
                <a:cubicBezTo>
                  <a:pt x="1136462" y="3086099"/>
                  <a:pt x="1162050" y="3060512"/>
                  <a:pt x="1162050" y="3028949"/>
                </a:cubicBezTo>
                <a:lnTo>
                  <a:pt x="1162050" y="2743199"/>
                </a:lnTo>
                <a:lnTo>
                  <a:pt x="1009650" y="2743199"/>
                </a:lnTo>
                <a:lnTo>
                  <a:pt x="1009650" y="3028949"/>
                </a:lnTo>
                <a:cubicBezTo>
                  <a:pt x="1009650" y="3060512"/>
                  <a:pt x="1035237" y="3086099"/>
                  <a:pt x="1066800" y="3086099"/>
                </a:cubicBezTo>
                <a:close/>
                <a:moveTo>
                  <a:pt x="495300" y="3086099"/>
                </a:moveTo>
                <a:lnTo>
                  <a:pt x="533400" y="3086099"/>
                </a:lnTo>
                <a:cubicBezTo>
                  <a:pt x="564962" y="3086099"/>
                  <a:pt x="590550" y="3060512"/>
                  <a:pt x="590550" y="3028949"/>
                </a:cubicBezTo>
                <a:lnTo>
                  <a:pt x="590550" y="2743199"/>
                </a:lnTo>
                <a:lnTo>
                  <a:pt x="438150" y="2743199"/>
                </a:lnTo>
                <a:lnTo>
                  <a:pt x="438150" y="3028949"/>
                </a:lnTo>
                <a:cubicBezTo>
                  <a:pt x="438150" y="3060512"/>
                  <a:pt x="463737" y="3086099"/>
                  <a:pt x="495300" y="3086099"/>
                </a:cubicBezTo>
                <a:close/>
                <a:moveTo>
                  <a:pt x="57150" y="2743199"/>
                </a:moveTo>
                <a:cubicBezTo>
                  <a:pt x="25587" y="2743199"/>
                  <a:pt x="0" y="2717612"/>
                  <a:pt x="0" y="2686049"/>
                </a:cubicBezTo>
                <a:lnTo>
                  <a:pt x="0" y="2628899"/>
                </a:lnTo>
                <a:moveTo>
                  <a:pt x="57150" y="2743199"/>
                </a:moveTo>
                <a:lnTo>
                  <a:pt x="1543050" y="2743199"/>
                </a:lnTo>
                <a:moveTo>
                  <a:pt x="304800" y="2743199"/>
                </a:moveTo>
                <a:lnTo>
                  <a:pt x="57150" y="2743199"/>
                </a:lnTo>
                <a:moveTo>
                  <a:pt x="1543050" y="2743199"/>
                </a:moveTo>
                <a:cubicBezTo>
                  <a:pt x="1574612" y="2743199"/>
                  <a:pt x="1600200" y="2717612"/>
                  <a:pt x="1600200" y="2686049"/>
                </a:cubicBezTo>
                <a:lnTo>
                  <a:pt x="1600200" y="2628899"/>
                </a:lnTo>
                <a:moveTo>
                  <a:pt x="1543050" y="2743199"/>
                </a:moveTo>
                <a:lnTo>
                  <a:pt x="1295400" y="2743199"/>
                </a:lnTo>
                <a:moveTo>
                  <a:pt x="304800" y="2743199"/>
                </a:moveTo>
                <a:lnTo>
                  <a:pt x="304800" y="3200399"/>
                </a:lnTo>
                <a:moveTo>
                  <a:pt x="438150" y="2743199"/>
                </a:moveTo>
                <a:lnTo>
                  <a:pt x="304800" y="2743199"/>
                </a:lnTo>
                <a:moveTo>
                  <a:pt x="1295400" y="2743199"/>
                </a:moveTo>
                <a:lnTo>
                  <a:pt x="1295400" y="3200399"/>
                </a:lnTo>
                <a:moveTo>
                  <a:pt x="1295400" y="2743199"/>
                </a:moveTo>
                <a:lnTo>
                  <a:pt x="1162050" y="2743199"/>
                </a:lnTo>
                <a:moveTo>
                  <a:pt x="723900" y="2743199"/>
                </a:moveTo>
                <a:lnTo>
                  <a:pt x="590550" y="2743199"/>
                </a:lnTo>
                <a:moveTo>
                  <a:pt x="1009650" y="2743199"/>
                </a:moveTo>
                <a:lnTo>
                  <a:pt x="876300" y="2743199"/>
                </a:lnTo>
              </a:path>
            </a:pathLst>
          </a:custGeom>
          <a:noFill/>
          <a:ln w="14287">
            <a:solidFill>
              <a:srgbClr val="FFFFFF"/>
            </a:solidFill>
          </a:ln>
        </p:spPr>
        <p:txBody>
          <a:bodyPr rtlCol="0" anchor="ctr"/>
          <a:lstStyle/>
          <a:p>
            <a:pPr algn="ctr"/>
            <a:endParaRPr/>
          </a:p>
        </p:txBody>
      </p:sp>
      <p:sp>
        <p:nvSpPr>
          <p:cNvPr id="7" name="Rounded Rectangle 6">
            <a:extLst>
              <a:ext uri="{FF2B5EF4-FFF2-40B4-BE49-F238E27FC236}">
                <a16:creationId xmlns:a16="http://schemas.microsoft.com/office/drawing/2014/main" id="{120F824E-0460-D418-5A94-4574C39AEB86}"/>
              </a:ext>
            </a:extLst>
          </p:cNvPr>
          <p:cNvSpPr/>
          <p:nvPr/>
        </p:nvSpPr>
        <p:spPr>
          <a:xfrm>
            <a:off x="7124700" y="2033112"/>
            <a:ext cx="1600200" cy="3543299"/>
          </a:xfrm>
          <a:custGeom>
            <a:avLst/>
            <a:gdLst/>
            <a:ahLst/>
            <a:cxnLst/>
            <a:rect l="0" t="0" r="0" b="0"/>
            <a:pathLst>
              <a:path w="1600200" h="3543299">
                <a:moveTo>
                  <a:pt x="114300" y="0"/>
                </a:moveTo>
                <a:lnTo>
                  <a:pt x="1485900" y="0"/>
                </a:lnTo>
                <a:lnTo>
                  <a:pt x="1485900" y="190500"/>
                </a:lnTo>
                <a:cubicBezTo>
                  <a:pt x="1485900" y="274668"/>
                  <a:pt x="1417668" y="342900"/>
                  <a:pt x="1333500" y="342900"/>
                </a:cubicBezTo>
                <a:lnTo>
                  <a:pt x="266700" y="342900"/>
                </a:lnTo>
                <a:cubicBezTo>
                  <a:pt x="182531" y="342900"/>
                  <a:pt x="114300" y="274668"/>
                  <a:pt x="114300" y="190500"/>
                </a:cubicBezTo>
                <a:close/>
                <a:moveTo>
                  <a:pt x="438150" y="514350"/>
                </a:moveTo>
                <a:cubicBezTo>
                  <a:pt x="438150" y="482787"/>
                  <a:pt x="463737" y="457200"/>
                  <a:pt x="495300" y="457200"/>
                </a:cubicBezTo>
                <a:lnTo>
                  <a:pt x="533400" y="457200"/>
                </a:lnTo>
                <a:cubicBezTo>
                  <a:pt x="564962" y="457200"/>
                  <a:pt x="590550" y="482787"/>
                  <a:pt x="590550" y="514350"/>
                </a:cubicBezTo>
                <a:lnTo>
                  <a:pt x="590550" y="857250"/>
                </a:lnTo>
                <a:lnTo>
                  <a:pt x="571500" y="857250"/>
                </a:lnTo>
                <a:cubicBezTo>
                  <a:pt x="539937" y="857250"/>
                  <a:pt x="514350" y="882837"/>
                  <a:pt x="514350" y="914400"/>
                </a:cubicBezTo>
                <a:lnTo>
                  <a:pt x="514350" y="1143000"/>
                </a:lnTo>
                <a:lnTo>
                  <a:pt x="438150" y="1143000"/>
                </a:lnTo>
                <a:close/>
                <a:moveTo>
                  <a:pt x="1162050" y="514350"/>
                </a:moveTo>
                <a:cubicBezTo>
                  <a:pt x="1162050" y="482787"/>
                  <a:pt x="1136462" y="457200"/>
                  <a:pt x="1104900" y="457200"/>
                </a:cubicBezTo>
                <a:lnTo>
                  <a:pt x="1066800" y="457200"/>
                </a:lnTo>
                <a:cubicBezTo>
                  <a:pt x="1035237" y="457200"/>
                  <a:pt x="1009650" y="482787"/>
                  <a:pt x="1009650" y="514350"/>
                </a:cubicBezTo>
                <a:lnTo>
                  <a:pt x="1009650" y="857250"/>
                </a:lnTo>
                <a:lnTo>
                  <a:pt x="1028700" y="857250"/>
                </a:lnTo>
                <a:cubicBezTo>
                  <a:pt x="1060262" y="857250"/>
                  <a:pt x="1085850" y="882837"/>
                  <a:pt x="1085850" y="914400"/>
                </a:cubicBezTo>
                <a:lnTo>
                  <a:pt x="1085850" y="1143000"/>
                </a:lnTo>
                <a:lnTo>
                  <a:pt x="1162050" y="1143000"/>
                </a:lnTo>
                <a:close/>
                <a:moveTo>
                  <a:pt x="781050" y="457200"/>
                </a:moveTo>
                <a:lnTo>
                  <a:pt x="819150" y="457200"/>
                </a:lnTo>
                <a:cubicBezTo>
                  <a:pt x="850712" y="457200"/>
                  <a:pt x="876300" y="482787"/>
                  <a:pt x="876300" y="514350"/>
                </a:cubicBezTo>
                <a:lnTo>
                  <a:pt x="876300" y="857250"/>
                </a:lnTo>
                <a:lnTo>
                  <a:pt x="723900" y="857250"/>
                </a:lnTo>
                <a:lnTo>
                  <a:pt x="723900" y="514350"/>
                </a:lnTo>
                <a:cubicBezTo>
                  <a:pt x="723900" y="482787"/>
                  <a:pt x="749487" y="457200"/>
                  <a:pt x="781050" y="457200"/>
                </a:cubicBezTo>
                <a:close/>
                <a:moveTo>
                  <a:pt x="304800" y="347662"/>
                </a:moveTo>
                <a:lnTo>
                  <a:pt x="304800" y="1143000"/>
                </a:lnTo>
                <a:moveTo>
                  <a:pt x="1295400" y="347662"/>
                </a:moveTo>
                <a:lnTo>
                  <a:pt x="1295400" y="1143000"/>
                </a:lnTo>
                <a:moveTo>
                  <a:pt x="0" y="1428750"/>
                </a:moveTo>
                <a:lnTo>
                  <a:pt x="0" y="1200150"/>
                </a:lnTo>
                <a:cubicBezTo>
                  <a:pt x="0" y="1168587"/>
                  <a:pt x="25587" y="1143000"/>
                  <a:pt x="57150" y="1143000"/>
                </a:cubicBezTo>
                <a:lnTo>
                  <a:pt x="514350" y="1143000"/>
                </a:lnTo>
                <a:lnTo>
                  <a:pt x="514350" y="1371600"/>
                </a:lnTo>
                <a:cubicBezTo>
                  <a:pt x="514350" y="1403162"/>
                  <a:pt x="539937" y="1428750"/>
                  <a:pt x="571500" y="1428750"/>
                </a:cubicBezTo>
                <a:lnTo>
                  <a:pt x="1028700" y="1428750"/>
                </a:lnTo>
                <a:cubicBezTo>
                  <a:pt x="1060262" y="1428750"/>
                  <a:pt x="1085850" y="1403162"/>
                  <a:pt x="1085850" y="1371600"/>
                </a:cubicBezTo>
                <a:lnTo>
                  <a:pt x="1085850" y="1143000"/>
                </a:lnTo>
                <a:lnTo>
                  <a:pt x="1543050" y="1143000"/>
                </a:lnTo>
                <a:cubicBezTo>
                  <a:pt x="1574612" y="1143000"/>
                  <a:pt x="1600200" y="1168587"/>
                  <a:pt x="1600200" y="1200150"/>
                </a:cubicBezTo>
                <a:lnTo>
                  <a:pt x="1600200" y="1428750"/>
                </a:lnTo>
                <a:moveTo>
                  <a:pt x="1600200" y="1428750"/>
                </a:moveTo>
                <a:lnTo>
                  <a:pt x="1600200" y="2628899"/>
                </a:lnTo>
                <a:moveTo>
                  <a:pt x="0" y="2628899"/>
                </a:moveTo>
                <a:lnTo>
                  <a:pt x="0" y="1428750"/>
                </a:lnTo>
                <a:moveTo>
                  <a:pt x="114300" y="3543299"/>
                </a:moveTo>
                <a:lnTo>
                  <a:pt x="1485900" y="3543299"/>
                </a:lnTo>
                <a:lnTo>
                  <a:pt x="1485900" y="3352799"/>
                </a:lnTo>
                <a:cubicBezTo>
                  <a:pt x="1485900" y="3268631"/>
                  <a:pt x="1417668" y="3200399"/>
                  <a:pt x="1333500" y="3200399"/>
                </a:cubicBezTo>
                <a:lnTo>
                  <a:pt x="266700" y="3200399"/>
                </a:lnTo>
                <a:cubicBezTo>
                  <a:pt x="182531" y="3200399"/>
                  <a:pt x="114300" y="3268631"/>
                  <a:pt x="114300" y="3352799"/>
                </a:cubicBezTo>
                <a:close/>
                <a:moveTo>
                  <a:pt x="781050" y="3086099"/>
                </a:moveTo>
                <a:lnTo>
                  <a:pt x="819150" y="3086099"/>
                </a:lnTo>
                <a:cubicBezTo>
                  <a:pt x="850712" y="3086099"/>
                  <a:pt x="876300" y="3060512"/>
                  <a:pt x="876300" y="3028949"/>
                </a:cubicBezTo>
                <a:lnTo>
                  <a:pt x="876300" y="2743199"/>
                </a:lnTo>
                <a:lnTo>
                  <a:pt x="723900" y="2743199"/>
                </a:lnTo>
                <a:lnTo>
                  <a:pt x="723900" y="3028949"/>
                </a:lnTo>
                <a:cubicBezTo>
                  <a:pt x="723900" y="3060512"/>
                  <a:pt x="749487" y="3086099"/>
                  <a:pt x="781050" y="3086099"/>
                </a:cubicBezTo>
                <a:close/>
                <a:moveTo>
                  <a:pt x="1066800" y="3086099"/>
                </a:moveTo>
                <a:lnTo>
                  <a:pt x="1104900" y="3086099"/>
                </a:lnTo>
                <a:cubicBezTo>
                  <a:pt x="1136462" y="3086099"/>
                  <a:pt x="1162050" y="3060512"/>
                  <a:pt x="1162050" y="3028949"/>
                </a:cubicBezTo>
                <a:lnTo>
                  <a:pt x="1162050" y="2743199"/>
                </a:lnTo>
                <a:lnTo>
                  <a:pt x="1009650" y="2743199"/>
                </a:lnTo>
                <a:lnTo>
                  <a:pt x="1009650" y="3028949"/>
                </a:lnTo>
                <a:cubicBezTo>
                  <a:pt x="1009650" y="3060512"/>
                  <a:pt x="1035237" y="3086099"/>
                  <a:pt x="1066800" y="3086099"/>
                </a:cubicBezTo>
                <a:close/>
                <a:moveTo>
                  <a:pt x="495300" y="3086099"/>
                </a:moveTo>
                <a:lnTo>
                  <a:pt x="533400" y="3086099"/>
                </a:lnTo>
                <a:cubicBezTo>
                  <a:pt x="564962" y="3086099"/>
                  <a:pt x="590550" y="3060512"/>
                  <a:pt x="590550" y="3028949"/>
                </a:cubicBezTo>
                <a:lnTo>
                  <a:pt x="590550" y="2743199"/>
                </a:lnTo>
                <a:lnTo>
                  <a:pt x="438150" y="2743199"/>
                </a:lnTo>
                <a:lnTo>
                  <a:pt x="438150" y="3028949"/>
                </a:lnTo>
                <a:cubicBezTo>
                  <a:pt x="438150" y="3060512"/>
                  <a:pt x="463737" y="3086099"/>
                  <a:pt x="495300" y="3086099"/>
                </a:cubicBezTo>
                <a:close/>
                <a:moveTo>
                  <a:pt x="57150" y="2743199"/>
                </a:moveTo>
                <a:cubicBezTo>
                  <a:pt x="25587" y="2743199"/>
                  <a:pt x="0" y="2717612"/>
                  <a:pt x="0" y="2686049"/>
                </a:cubicBezTo>
                <a:lnTo>
                  <a:pt x="0" y="2628899"/>
                </a:lnTo>
                <a:moveTo>
                  <a:pt x="57150" y="2743199"/>
                </a:moveTo>
                <a:lnTo>
                  <a:pt x="1543050" y="2743199"/>
                </a:lnTo>
                <a:moveTo>
                  <a:pt x="304800" y="2743199"/>
                </a:moveTo>
                <a:lnTo>
                  <a:pt x="57150" y="2743199"/>
                </a:lnTo>
                <a:moveTo>
                  <a:pt x="1543050" y="2743199"/>
                </a:moveTo>
                <a:cubicBezTo>
                  <a:pt x="1574612" y="2743199"/>
                  <a:pt x="1600200" y="2717612"/>
                  <a:pt x="1600200" y="2686049"/>
                </a:cubicBezTo>
                <a:lnTo>
                  <a:pt x="1600200" y="2628899"/>
                </a:lnTo>
                <a:moveTo>
                  <a:pt x="1543050" y="2743199"/>
                </a:moveTo>
                <a:lnTo>
                  <a:pt x="1295400" y="2743199"/>
                </a:lnTo>
                <a:moveTo>
                  <a:pt x="304800" y="2743199"/>
                </a:moveTo>
                <a:lnTo>
                  <a:pt x="304800" y="3200399"/>
                </a:lnTo>
                <a:moveTo>
                  <a:pt x="438150" y="2743199"/>
                </a:moveTo>
                <a:lnTo>
                  <a:pt x="304800" y="2743199"/>
                </a:lnTo>
                <a:moveTo>
                  <a:pt x="1295400" y="2743199"/>
                </a:moveTo>
                <a:lnTo>
                  <a:pt x="1295400" y="3200399"/>
                </a:lnTo>
                <a:moveTo>
                  <a:pt x="1295400" y="2743199"/>
                </a:moveTo>
                <a:lnTo>
                  <a:pt x="1162050" y="2743199"/>
                </a:lnTo>
                <a:moveTo>
                  <a:pt x="723900" y="2743199"/>
                </a:moveTo>
                <a:lnTo>
                  <a:pt x="590550" y="2743199"/>
                </a:lnTo>
                <a:moveTo>
                  <a:pt x="1009650" y="2743199"/>
                </a:moveTo>
                <a:lnTo>
                  <a:pt x="876300" y="2743199"/>
                </a:lnTo>
              </a:path>
            </a:pathLst>
          </a:custGeom>
          <a:noFill/>
          <a:ln w="14287">
            <a:solidFill>
              <a:srgbClr val="FFFFFF"/>
            </a:solidFill>
          </a:ln>
        </p:spPr>
        <p:txBody>
          <a:bodyPr rtlCol="0" anchor="ctr"/>
          <a:lstStyle/>
          <a:p>
            <a:pPr algn="ctr"/>
            <a:endParaRPr/>
          </a:p>
        </p:txBody>
      </p:sp>
      <p:sp>
        <p:nvSpPr>
          <p:cNvPr id="11" name="TextBox 10">
            <a:extLst>
              <a:ext uri="{FF2B5EF4-FFF2-40B4-BE49-F238E27FC236}">
                <a16:creationId xmlns:a16="http://schemas.microsoft.com/office/drawing/2014/main" id="{B7E9DDE4-6F19-7F42-6E96-BE2D18F0AD42}"/>
              </a:ext>
            </a:extLst>
          </p:cNvPr>
          <p:cNvSpPr txBox="1"/>
          <p:nvPr/>
        </p:nvSpPr>
        <p:spPr>
          <a:xfrm>
            <a:off x="3222760" y="515999"/>
            <a:ext cx="5746573" cy="553998"/>
          </a:xfrm>
          <a:prstGeom prst="rect">
            <a:avLst/>
          </a:prstGeom>
          <a:noFill/>
          <a:ln>
            <a:noFill/>
          </a:ln>
        </p:spPr>
        <p:txBody>
          <a:bodyPr wrap="none" lIns="0" tIns="0" rIns="0" bIns="0" anchor="t">
            <a:spAutoFit/>
          </a:bodyPr>
          <a:lstStyle/>
          <a:p>
            <a:pPr algn="ctr"/>
            <a:r>
              <a:rPr lang="en-US" sz="3600" b="1">
                <a:solidFill>
                  <a:srgbClr val="75B543"/>
                </a:solidFill>
              </a:rPr>
              <a:t>Shelf-Life Extension Strategies</a:t>
            </a:r>
          </a:p>
        </p:txBody>
      </p:sp>
      <p:sp>
        <p:nvSpPr>
          <p:cNvPr id="12" name="TextBox 11">
            <a:extLst>
              <a:ext uri="{FF2B5EF4-FFF2-40B4-BE49-F238E27FC236}">
                <a16:creationId xmlns:a16="http://schemas.microsoft.com/office/drawing/2014/main" id="{F368FB17-6E2D-7573-6AE9-E9F1E9004BC8}"/>
              </a:ext>
            </a:extLst>
          </p:cNvPr>
          <p:cNvSpPr txBox="1"/>
          <p:nvPr/>
        </p:nvSpPr>
        <p:spPr>
          <a:xfrm>
            <a:off x="3526612" y="3538061"/>
            <a:ext cx="1481111" cy="276999"/>
          </a:xfrm>
          <a:prstGeom prst="rect">
            <a:avLst/>
          </a:prstGeom>
          <a:noFill/>
          <a:ln>
            <a:noFill/>
          </a:ln>
        </p:spPr>
        <p:txBody>
          <a:bodyPr wrap="none" lIns="0" tIns="0" rIns="0" bIns="0" anchor="t">
            <a:spAutoFit/>
          </a:bodyPr>
          <a:lstStyle/>
          <a:p>
            <a:pPr algn="ctr"/>
            <a:r>
              <a:rPr b="1">
                <a:solidFill>
                  <a:srgbClr val="FFFFFF"/>
                </a:solidFill>
                <a:latin typeface="Calibri" panose="020F0502020204030204" pitchFamily="34" charset="0"/>
                <a:ea typeface="Calibri" panose="020F0502020204030204" pitchFamily="34" charset="0"/>
                <a:cs typeface="Calibri" panose="020F0502020204030204" pitchFamily="34" charset="0"/>
              </a:rPr>
              <a:t>Animal Welfare</a:t>
            </a:r>
          </a:p>
        </p:txBody>
      </p:sp>
      <p:pic>
        <p:nvPicPr>
          <p:cNvPr id="18" name="Picture 17">
            <a:extLst>
              <a:ext uri="{FF2B5EF4-FFF2-40B4-BE49-F238E27FC236}">
                <a16:creationId xmlns:a16="http://schemas.microsoft.com/office/drawing/2014/main" id="{6414645D-4794-90C9-EA5B-E4D448731EF0}"/>
              </a:ext>
            </a:extLst>
          </p:cNvPr>
          <p:cNvPicPr>
            <a:picLocks noChangeAspect="1"/>
          </p:cNvPicPr>
          <p:nvPr/>
        </p:nvPicPr>
        <p:blipFill>
          <a:blip r:embed="rId2"/>
          <a:stretch>
            <a:fillRect/>
          </a:stretch>
        </p:blipFill>
        <p:spPr>
          <a:xfrm>
            <a:off x="10678541" y="5792523"/>
            <a:ext cx="1091279" cy="646232"/>
          </a:xfrm>
          <a:prstGeom prst="rect">
            <a:avLst/>
          </a:prstGeom>
        </p:spPr>
      </p:pic>
      <p:sp>
        <p:nvSpPr>
          <p:cNvPr id="4" name="TextBox 3">
            <a:extLst>
              <a:ext uri="{FF2B5EF4-FFF2-40B4-BE49-F238E27FC236}">
                <a16:creationId xmlns:a16="http://schemas.microsoft.com/office/drawing/2014/main" id="{92B80877-4FA3-2D58-3120-E17D211B13F9}"/>
              </a:ext>
            </a:extLst>
          </p:cNvPr>
          <p:cNvSpPr txBox="1"/>
          <p:nvPr/>
        </p:nvSpPr>
        <p:spPr>
          <a:xfrm>
            <a:off x="1807056" y="1908991"/>
            <a:ext cx="8748214" cy="4093428"/>
          </a:xfrm>
          <a:prstGeom prst="rect">
            <a:avLst/>
          </a:prstGeom>
          <a:noFill/>
        </p:spPr>
        <p:txBody>
          <a:bodyPr wrap="square">
            <a:spAutoFit/>
          </a:bodyPr>
          <a:lstStyle/>
          <a:p>
            <a:pPr algn="just"/>
            <a:endParaRPr lang="en-US" sz="2000" b="1">
              <a:solidFill>
                <a:srgbClr val="595959"/>
              </a:solidFill>
            </a:endParaRPr>
          </a:p>
          <a:p>
            <a:pPr algn="just"/>
            <a:r>
              <a:rPr lang="en-US" sz="2000" b="1">
                <a:solidFill>
                  <a:srgbClr val="595959"/>
                </a:solidFill>
              </a:rPr>
              <a:t>Hurdle technology </a:t>
            </a:r>
            <a:r>
              <a:rPr lang="en-US" sz="2000">
                <a:solidFill>
                  <a:srgbClr val="595959"/>
                </a:solidFill>
              </a:rPr>
              <a:t>integrates methods like MAP, pH control, and mild heat treatment to provide stronger protection. </a:t>
            </a:r>
            <a:endParaRPr lang="el-GR" sz="2000">
              <a:solidFill>
                <a:srgbClr val="595959"/>
              </a:solidFill>
            </a:endParaRPr>
          </a:p>
          <a:p>
            <a:pPr algn="just"/>
            <a:endParaRPr lang="en-US" sz="2000">
              <a:solidFill>
                <a:srgbClr val="595959"/>
              </a:solidFill>
            </a:endParaRPr>
          </a:p>
          <a:p>
            <a:pPr algn="just"/>
            <a:endParaRPr lang="el-GR" sz="2000">
              <a:solidFill>
                <a:srgbClr val="595959"/>
              </a:solidFill>
            </a:endParaRPr>
          </a:p>
          <a:p>
            <a:pPr algn="just"/>
            <a:r>
              <a:rPr lang="en-US" sz="2000" b="1">
                <a:solidFill>
                  <a:srgbClr val="595959"/>
                </a:solidFill>
              </a:rPr>
              <a:t>Bioprotective cultures </a:t>
            </a:r>
            <a:r>
              <a:rPr lang="en-US" sz="2000">
                <a:solidFill>
                  <a:srgbClr val="595959"/>
                </a:solidFill>
              </a:rPr>
              <a:t>such as lactic acid bacteria can suppress spoilage organisms, while active packaging that releases antimicrobials or antioxidants further preserves product quality.</a:t>
            </a:r>
          </a:p>
          <a:p>
            <a:pPr algn="just"/>
            <a:endParaRPr lang="en-US" sz="2000">
              <a:solidFill>
                <a:srgbClr val="595959"/>
              </a:solidFill>
            </a:endParaRPr>
          </a:p>
          <a:p>
            <a:pPr algn="just"/>
            <a:endParaRPr lang="el-GR" sz="2000">
              <a:solidFill>
                <a:srgbClr val="595959"/>
              </a:solidFill>
            </a:endParaRPr>
          </a:p>
          <a:p>
            <a:pPr algn="just"/>
            <a:endParaRPr lang="el-GR" sz="2000">
              <a:solidFill>
                <a:srgbClr val="595959"/>
              </a:solidFill>
            </a:endParaRPr>
          </a:p>
          <a:p>
            <a:pPr algn="just"/>
            <a:r>
              <a:rPr lang="en-US" sz="2000" b="1">
                <a:solidFill>
                  <a:srgbClr val="595959"/>
                </a:solidFill>
              </a:rPr>
              <a:t>Active packaging</a:t>
            </a:r>
            <a:r>
              <a:rPr lang="en-US" sz="2000">
                <a:solidFill>
                  <a:srgbClr val="595959"/>
                </a:solidFill>
              </a:rPr>
              <a:t> that slowly releases antimicrobials or antioxidants can further extend shelf life</a:t>
            </a:r>
            <a:r>
              <a:rPr lang="el-GR" sz="2000">
                <a:solidFill>
                  <a:srgbClr val="595959"/>
                </a:solidFill>
              </a:rPr>
              <a:t>.</a:t>
            </a:r>
            <a:endParaRPr lang="en-US" sz="2000">
              <a:solidFill>
                <a:srgbClr val="595959"/>
              </a:solidFill>
            </a:endParaRPr>
          </a:p>
        </p:txBody>
      </p:sp>
      <p:pic>
        <p:nvPicPr>
          <p:cNvPr id="8" name="Εικόνα 7" descr="Εικόνα που περιέχει στιγμιότυπο οθόνης, κύκλος&#10;&#10;Το περιεχόμενο που δημιουργείται από AI ενδέχεται να είναι εσφαλμένο.">
            <a:extLst>
              <a:ext uri="{FF2B5EF4-FFF2-40B4-BE49-F238E27FC236}">
                <a16:creationId xmlns:a16="http://schemas.microsoft.com/office/drawing/2014/main" id="{4F49B5DD-A7F3-7F73-147B-C1967B6371AE}"/>
              </a:ext>
            </a:extLst>
          </p:cNvPr>
          <p:cNvPicPr>
            <a:picLocks noChangeAspect="1"/>
          </p:cNvPicPr>
          <p:nvPr/>
        </p:nvPicPr>
        <p:blipFill>
          <a:blip r:embed="rId3"/>
          <a:stretch>
            <a:fillRect/>
          </a:stretch>
        </p:blipFill>
        <p:spPr>
          <a:xfrm>
            <a:off x="439734" y="1585986"/>
            <a:ext cx="5656266" cy="4741636"/>
          </a:xfrm>
          <a:prstGeom prst="rect">
            <a:avLst/>
          </a:prstGeom>
        </p:spPr>
      </p:pic>
      <p:sp>
        <p:nvSpPr>
          <p:cNvPr id="10" name="TextBox 9">
            <a:extLst>
              <a:ext uri="{FF2B5EF4-FFF2-40B4-BE49-F238E27FC236}">
                <a16:creationId xmlns:a16="http://schemas.microsoft.com/office/drawing/2014/main" id="{A1AB0184-47D3-2E8F-9329-88CE14B7D44C}"/>
              </a:ext>
            </a:extLst>
          </p:cNvPr>
          <p:cNvSpPr txBox="1"/>
          <p:nvPr/>
        </p:nvSpPr>
        <p:spPr>
          <a:xfrm>
            <a:off x="540026" y="1448731"/>
            <a:ext cx="10535767" cy="400110"/>
          </a:xfrm>
          <a:prstGeom prst="rect">
            <a:avLst/>
          </a:prstGeom>
          <a:noFill/>
        </p:spPr>
        <p:txBody>
          <a:bodyPr wrap="square" lIns="91440" tIns="45720" rIns="91440" bIns="45720" anchor="t">
            <a:spAutoFit/>
          </a:bodyPr>
          <a:lstStyle/>
          <a:p>
            <a:pPr algn="just"/>
            <a:r>
              <a:rPr lang="en-US" sz="2000">
                <a:solidFill>
                  <a:srgbClr val="595959"/>
                </a:solidFill>
              </a:rPr>
              <a:t>Extending shelf life in plant-based foods often requires combining multiple preservation strategies. </a:t>
            </a:r>
            <a:endParaRPr lang="el-GR" sz="2000">
              <a:solidFill>
                <a:srgbClr val="595959"/>
              </a:solidFill>
              <a:ea typeface="Calibri"/>
              <a:cs typeface="Calibri"/>
            </a:endParaRPr>
          </a:p>
        </p:txBody>
      </p:sp>
    </p:spTree>
    <p:extLst>
      <p:ext uri="{BB962C8B-B14F-4D97-AF65-F5344CB8AC3E}">
        <p14:creationId xmlns:p14="http://schemas.microsoft.com/office/powerpoint/2010/main" val="28889326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7DC57-574F-F87B-62C8-027202E1842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0907AF6-B97B-F4EA-9F25-E180E468D3F7}"/>
              </a:ext>
            </a:extLst>
          </p:cNvPr>
          <p:cNvSpPr>
            <a:spLocks noGrp="1"/>
          </p:cNvSpPr>
          <p:nvPr>
            <p:ph type="body" sz="quarter" idx="18"/>
          </p:nvPr>
        </p:nvSpPr>
        <p:spPr>
          <a:xfrm>
            <a:off x="683945" y="2090325"/>
            <a:ext cx="5617665" cy="3680411"/>
          </a:xfrm>
        </p:spPr>
        <p:txBody>
          <a:bodyPr lIns="91440" tIns="45720" rIns="91440" bIns="45720" anchor="t"/>
          <a:lstStyle/>
          <a:p>
            <a:pPr marL="342900" indent="-342900" algn="just">
              <a:buFont typeface="Arial" panose="020B0604020202020204" pitchFamily="34" charset="0"/>
              <a:buChar char="•"/>
            </a:pPr>
            <a:r>
              <a:rPr lang="en-US" sz="2000"/>
              <a:t>Food waste is a global challenge, but packaging can prevent spoilage and extend shelf life while minimizing environmental impact. </a:t>
            </a:r>
            <a:endParaRPr lang="en-US" sz="2000">
              <a:ea typeface="Calibri"/>
              <a:cs typeface="Calibri"/>
            </a:endParaRPr>
          </a:p>
          <a:p>
            <a:pPr marL="342900" indent="-342900" algn="just">
              <a:buFont typeface="Arial" panose="020B0604020202020204" pitchFamily="34" charset="0"/>
              <a:buChar char="•"/>
            </a:pPr>
            <a:r>
              <a:rPr lang="en-US" sz="2000" b="1"/>
              <a:t>Circular packaging </a:t>
            </a:r>
            <a:r>
              <a:rPr lang="en-US" sz="2000"/>
              <a:t>embraces </a:t>
            </a:r>
            <a:r>
              <a:rPr lang="en-US" sz="2000" b="1"/>
              <a:t>reuse</a:t>
            </a:r>
            <a:r>
              <a:rPr lang="en-US" sz="2000"/>
              <a:t>, </a:t>
            </a:r>
            <a:r>
              <a:rPr lang="en-US" sz="2000" b="1"/>
              <a:t>recycling</a:t>
            </a:r>
            <a:r>
              <a:rPr lang="en-US" sz="2000"/>
              <a:t>, </a:t>
            </a:r>
            <a:r>
              <a:rPr lang="en-US" sz="2000" b="1"/>
              <a:t>composting</a:t>
            </a:r>
            <a:r>
              <a:rPr lang="en-US" sz="2000"/>
              <a:t>, and </a:t>
            </a:r>
            <a:r>
              <a:rPr lang="en-US" sz="2000" b="1"/>
              <a:t>upcycling</a:t>
            </a:r>
            <a:r>
              <a:rPr lang="en-US" sz="2000"/>
              <a:t>.</a:t>
            </a:r>
            <a:endParaRPr lang="en-US" sz="2000">
              <a:ea typeface="Calibri"/>
              <a:cs typeface="Calibri"/>
            </a:endParaRPr>
          </a:p>
          <a:p>
            <a:pPr marL="342900" indent="-342900" algn="just">
              <a:buFont typeface="Arial" panose="020B0604020202020204" pitchFamily="34" charset="0"/>
              <a:buChar char="•"/>
            </a:pPr>
            <a:r>
              <a:rPr lang="en-US" sz="2000"/>
              <a:t>Consumer adoption depends on </a:t>
            </a:r>
            <a:r>
              <a:rPr lang="en-US" sz="2000" b="1"/>
              <a:t>usability</a:t>
            </a:r>
            <a:r>
              <a:rPr lang="en-US" sz="2000"/>
              <a:t>, </a:t>
            </a:r>
            <a:r>
              <a:rPr lang="en-US" sz="2000" b="1"/>
              <a:t>hygiene</a:t>
            </a:r>
            <a:r>
              <a:rPr lang="en-US" sz="2000"/>
              <a:t>, and </a:t>
            </a:r>
            <a:r>
              <a:rPr lang="en-US" sz="2000" b="1"/>
              <a:t>cost</a:t>
            </a:r>
            <a:r>
              <a:rPr lang="en-US" sz="2000"/>
              <a:t>, with plant-based buyers often more receptive to sustainable solutions.</a:t>
            </a:r>
            <a:endParaRPr lang="el-GR" sz="2000">
              <a:ea typeface="Calibri"/>
              <a:cs typeface="Calibri"/>
            </a:endParaRPr>
          </a:p>
          <a:p>
            <a:pPr marL="342900" indent="-342900" algn="just">
              <a:buFont typeface="Arial" panose="020B0604020202020204" pitchFamily="34" charset="0"/>
              <a:buChar char="•"/>
            </a:pPr>
            <a:r>
              <a:rPr lang="en-US" sz="2000"/>
              <a:t>However, compostable materials often require </a:t>
            </a:r>
            <a:r>
              <a:rPr lang="en-US" sz="2000" b="1"/>
              <a:t>specialized facilities</a:t>
            </a:r>
            <a:r>
              <a:rPr lang="en-US" sz="2000"/>
              <a:t>, </a:t>
            </a:r>
            <a:r>
              <a:rPr lang="en-US" sz="2000" b="1"/>
              <a:t>reusable systems add logistics complexity</a:t>
            </a:r>
            <a:r>
              <a:rPr lang="en-US" sz="2000"/>
              <a:t> with reverse supply chains, and </a:t>
            </a:r>
            <a:r>
              <a:rPr lang="en-US" sz="2000" b="1"/>
              <a:t>recyclability is limited by food residue contamination and local infrastructure gaps</a:t>
            </a:r>
            <a:r>
              <a:rPr lang="en-US" sz="2000"/>
              <a:t>.</a:t>
            </a:r>
            <a:endParaRPr lang="en-US" sz="2000">
              <a:ea typeface="Calibri"/>
              <a:cs typeface="Calibri"/>
            </a:endParaRPr>
          </a:p>
          <a:p>
            <a:pPr marL="342900" indent="-342900" algn="just">
              <a:buFont typeface="Arial" panose="020B0604020202020204" pitchFamily="34" charset="0"/>
              <a:buChar char="•"/>
            </a:pPr>
            <a:endParaRPr lang="en-US"/>
          </a:p>
        </p:txBody>
      </p:sp>
      <p:sp>
        <p:nvSpPr>
          <p:cNvPr id="6" name="Text Placeholder 5">
            <a:extLst>
              <a:ext uri="{FF2B5EF4-FFF2-40B4-BE49-F238E27FC236}">
                <a16:creationId xmlns:a16="http://schemas.microsoft.com/office/drawing/2014/main" id="{9F2EC2B0-EBAA-A6E4-D6F6-44A9D5AEB715}"/>
              </a:ext>
            </a:extLst>
          </p:cNvPr>
          <p:cNvSpPr>
            <a:spLocks noGrp="1"/>
          </p:cNvSpPr>
          <p:nvPr>
            <p:ph type="body" sz="quarter" idx="16"/>
          </p:nvPr>
        </p:nvSpPr>
        <p:spPr>
          <a:xfrm>
            <a:off x="856357" y="310942"/>
            <a:ext cx="5550284" cy="992652"/>
          </a:xfrm>
        </p:spPr>
        <p:txBody>
          <a:bodyPr/>
          <a:lstStyle/>
          <a:p>
            <a:pPr lvl="0"/>
            <a:r>
              <a:rPr lang="en-US"/>
              <a:t>Waste reduction and circular packaging systems</a:t>
            </a:r>
          </a:p>
        </p:txBody>
      </p:sp>
      <p:pic>
        <p:nvPicPr>
          <p:cNvPr id="2" name="Εικόνα 1">
            <a:extLst>
              <a:ext uri="{FF2B5EF4-FFF2-40B4-BE49-F238E27FC236}">
                <a16:creationId xmlns:a16="http://schemas.microsoft.com/office/drawing/2014/main" id="{7F2BF7E6-2E3F-6988-9660-C5A5A515B78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04428" y="1602951"/>
            <a:ext cx="5621872" cy="4376920"/>
          </a:xfrm>
          <a:prstGeom prst="rect">
            <a:avLst/>
          </a:prstGeom>
          <a:noFill/>
          <a:ln>
            <a:noFill/>
          </a:ln>
        </p:spPr>
      </p:pic>
    </p:spTree>
    <p:extLst>
      <p:ext uri="{BB962C8B-B14F-4D97-AF65-F5344CB8AC3E}">
        <p14:creationId xmlns:p14="http://schemas.microsoft.com/office/powerpoint/2010/main" val="1128051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14429C-357E-36F2-EE3E-B7A3A3AECE2E}"/>
            </a:ext>
          </a:extLst>
        </p:cNvPr>
        <p:cNvGrpSpPr/>
        <p:nvPr/>
      </p:nvGrpSpPr>
      <p:grpSpPr>
        <a:xfrm>
          <a:off x="0" y="0"/>
          <a:ext cx="0" cy="0"/>
          <a:chOff x="0" y="0"/>
          <a:chExt cx="0" cy="0"/>
        </a:xfrm>
      </p:grpSpPr>
      <p:sp>
        <p:nvSpPr>
          <p:cNvPr id="16" name="Text Placeholder 15">
            <a:extLst>
              <a:ext uri="{FF2B5EF4-FFF2-40B4-BE49-F238E27FC236}">
                <a16:creationId xmlns:a16="http://schemas.microsoft.com/office/drawing/2014/main" id="{BC8EB7AE-DFBF-2776-EEF0-80663FE26B97}"/>
              </a:ext>
            </a:extLst>
          </p:cNvPr>
          <p:cNvSpPr>
            <a:spLocks noGrp="1"/>
          </p:cNvSpPr>
          <p:nvPr>
            <p:ph type="body" sz="quarter" idx="15"/>
          </p:nvPr>
        </p:nvSpPr>
        <p:spPr/>
        <p:txBody>
          <a:bodyPr/>
          <a:lstStyle/>
          <a:p>
            <a:r>
              <a:rPr lang="en-US"/>
              <a:t>06</a:t>
            </a:r>
          </a:p>
        </p:txBody>
      </p:sp>
      <p:sp>
        <p:nvSpPr>
          <p:cNvPr id="15" name="Text Placeholder 14">
            <a:extLst>
              <a:ext uri="{FF2B5EF4-FFF2-40B4-BE49-F238E27FC236}">
                <a16:creationId xmlns:a16="http://schemas.microsoft.com/office/drawing/2014/main" id="{C103A547-710E-08D9-FE27-1109BD4D2846}"/>
              </a:ext>
            </a:extLst>
          </p:cNvPr>
          <p:cNvSpPr>
            <a:spLocks noGrp="1"/>
          </p:cNvSpPr>
          <p:nvPr>
            <p:ph type="body" sz="quarter" idx="14"/>
          </p:nvPr>
        </p:nvSpPr>
        <p:spPr/>
        <p:txBody>
          <a:bodyPr lIns="91440" tIns="45720" rIns="91440" bIns="45720" anchor="ctr">
            <a:noAutofit/>
          </a:bodyPr>
          <a:lstStyle/>
          <a:p>
            <a:r>
              <a:rPr lang="en-US" sz="2400"/>
              <a:t>Learning Summary</a:t>
            </a:r>
            <a:endParaRPr lang="en-US" sz="2400">
              <a:ea typeface="Calibri"/>
              <a:cs typeface="Calibri"/>
            </a:endParaRPr>
          </a:p>
        </p:txBody>
      </p:sp>
      <p:sp>
        <p:nvSpPr>
          <p:cNvPr id="17" name="Text Placeholder 16">
            <a:extLst>
              <a:ext uri="{FF2B5EF4-FFF2-40B4-BE49-F238E27FC236}">
                <a16:creationId xmlns:a16="http://schemas.microsoft.com/office/drawing/2014/main" id="{AB54EB5E-2C8A-53FA-6BA5-AD6D98B52E96}"/>
              </a:ext>
            </a:extLst>
          </p:cNvPr>
          <p:cNvSpPr>
            <a:spLocks noGrp="1"/>
          </p:cNvSpPr>
          <p:nvPr>
            <p:ph type="body" sz="quarter" idx="27"/>
          </p:nvPr>
        </p:nvSpPr>
        <p:spPr/>
        <p:txBody>
          <a:bodyPr/>
          <a:lstStyle/>
          <a:p>
            <a:r>
              <a:rPr lang="en-US"/>
              <a:t>Contents</a:t>
            </a:r>
          </a:p>
        </p:txBody>
      </p:sp>
      <p:grpSp>
        <p:nvGrpSpPr>
          <p:cNvPr id="2" name="Group 1">
            <a:extLst>
              <a:ext uri="{FF2B5EF4-FFF2-40B4-BE49-F238E27FC236}">
                <a16:creationId xmlns:a16="http://schemas.microsoft.com/office/drawing/2014/main" id="{2AF6E75E-8DB6-CAD8-597A-CF9CADF78889}"/>
              </a:ext>
            </a:extLst>
          </p:cNvPr>
          <p:cNvGrpSpPr/>
          <p:nvPr/>
        </p:nvGrpSpPr>
        <p:grpSpPr>
          <a:xfrm>
            <a:off x="0" y="3390439"/>
            <a:ext cx="1720828" cy="3994335"/>
            <a:chOff x="4413794" y="4725223"/>
            <a:chExt cx="421607" cy="978622"/>
          </a:xfrm>
          <a:solidFill>
            <a:schemeClr val="bg1">
              <a:alpha val="17834"/>
            </a:schemeClr>
          </a:solidFill>
        </p:grpSpPr>
        <p:grpSp>
          <p:nvGrpSpPr>
            <p:cNvPr id="3" name="Graphic 2">
              <a:extLst>
                <a:ext uri="{FF2B5EF4-FFF2-40B4-BE49-F238E27FC236}">
                  <a16:creationId xmlns:a16="http://schemas.microsoft.com/office/drawing/2014/main" id="{33C52AFE-F61F-F7E7-DD2A-ABB4C1050156}"/>
                </a:ext>
              </a:extLst>
            </p:cNvPr>
            <p:cNvGrpSpPr/>
            <p:nvPr/>
          </p:nvGrpSpPr>
          <p:grpSpPr>
            <a:xfrm>
              <a:off x="4413794" y="4757590"/>
              <a:ext cx="421607" cy="535957"/>
              <a:chOff x="4413794" y="4757590"/>
              <a:chExt cx="421607" cy="535957"/>
            </a:xfrm>
            <a:grpFill/>
          </p:grpSpPr>
          <p:sp>
            <p:nvSpPr>
              <p:cNvPr id="11" name="Freeform 10">
                <a:extLst>
                  <a:ext uri="{FF2B5EF4-FFF2-40B4-BE49-F238E27FC236}">
                    <a16:creationId xmlns:a16="http://schemas.microsoft.com/office/drawing/2014/main" id="{A434BE48-8754-B401-E6D4-204DE938D8B2}"/>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CB76C5AB-14B1-10E9-4849-B5DDA1D9061C}"/>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4" name="Graphic 2">
              <a:extLst>
                <a:ext uri="{FF2B5EF4-FFF2-40B4-BE49-F238E27FC236}">
                  <a16:creationId xmlns:a16="http://schemas.microsoft.com/office/drawing/2014/main" id="{F3357143-B6FF-F211-943D-A284D6D9B98B}"/>
                </a:ext>
              </a:extLst>
            </p:cNvPr>
            <p:cNvGrpSpPr/>
            <p:nvPr/>
          </p:nvGrpSpPr>
          <p:grpSpPr>
            <a:xfrm>
              <a:off x="4539076" y="4725223"/>
              <a:ext cx="126381" cy="222760"/>
              <a:chOff x="4539076" y="4725223"/>
              <a:chExt cx="126381" cy="222760"/>
            </a:xfrm>
            <a:grpFill/>
          </p:grpSpPr>
          <p:sp>
            <p:nvSpPr>
              <p:cNvPr id="7" name="Freeform 6">
                <a:extLst>
                  <a:ext uri="{FF2B5EF4-FFF2-40B4-BE49-F238E27FC236}">
                    <a16:creationId xmlns:a16="http://schemas.microsoft.com/office/drawing/2014/main" id="{0BB24567-02F3-6E8E-11AD-8EFFE4B19436}"/>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7C047972-7D14-641C-E33D-B496CD9EE460}"/>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B3604030-F726-91C2-900C-CCE96A02BA09}"/>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5DCDEDF1-0313-72B6-6F3D-F465F58CAE77}"/>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5" name="Freeform 4">
              <a:extLst>
                <a:ext uri="{FF2B5EF4-FFF2-40B4-BE49-F238E27FC236}">
                  <a16:creationId xmlns:a16="http://schemas.microsoft.com/office/drawing/2014/main" id="{6C241BC4-4B0D-55E6-6BD3-ED123E8ECFA3}"/>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531D6485-3C29-D212-B4AC-64A6D8CBD382}"/>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Tree>
    <p:extLst>
      <p:ext uri="{BB962C8B-B14F-4D97-AF65-F5344CB8AC3E}">
        <p14:creationId xmlns:p14="http://schemas.microsoft.com/office/powerpoint/2010/main" val="35221499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B3987-BD49-91F2-9E33-4D995C1D7594}"/>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BA980F6E-722D-863C-991C-9EE23C262217}"/>
              </a:ext>
            </a:extLst>
          </p:cNvPr>
          <p:cNvSpPr>
            <a:spLocks noGrp="1"/>
          </p:cNvSpPr>
          <p:nvPr>
            <p:ph type="body" sz="quarter" idx="16"/>
          </p:nvPr>
        </p:nvSpPr>
        <p:spPr>
          <a:xfrm>
            <a:off x="7321888" y="2434188"/>
            <a:ext cx="4846976" cy="2942484"/>
          </a:xfrm>
        </p:spPr>
        <p:txBody>
          <a:bodyPr/>
          <a:lstStyle/>
          <a:p>
            <a:pPr lvl="0"/>
            <a:r>
              <a:rPr lang="en-US" b="1"/>
              <a:t>Marketing, labelling &amp; consumer trust</a:t>
            </a:r>
            <a:endParaRPr lang="en-US"/>
          </a:p>
        </p:txBody>
      </p:sp>
      <p:sp>
        <p:nvSpPr>
          <p:cNvPr id="5" name="Text Placeholder 4">
            <a:extLst>
              <a:ext uri="{FF2B5EF4-FFF2-40B4-BE49-F238E27FC236}">
                <a16:creationId xmlns:a16="http://schemas.microsoft.com/office/drawing/2014/main" id="{627FAA3E-8387-2C29-2A69-0483F15480AE}"/>
              </a:ext>
            </a:extLst>
          </p:cNvPr>
          <p:cNvSpPr>
            <a:spLocks noGrp="1"/>
          </p:cNvSpPr>
          <p:nvPr>
            <p:ph type="body" sz="quarter" idx="17"/>
          </p:nvPr>
        </p:nvSpPr>
        <p:spPr/>
        <p:txBody>
          <a:bodyPr/>
          <a:lstStyle/>
          <a:p>
            <a:r>
              <a:rPr lang="en-US"/>
              <a:t>05</a:t>
            </a:r>
          </a:p>
        </p:txBody>
      </p:sp>
      <p:pic>
        <p:nvPicPr>
          <p:cNvPr id="16" name="Θέση εικόνας 15">
            <a:extLst>
              <a:ext uri="{FF2B5EF4-FFF2-40B4-BE49-F238E27FC236}">
                <a16:creationId xmlns:a16="http://schemas.microsoft.com/office/drawing/2014/main" id="{172EA98F-346B-A644-023C-B1CB5D903A7D}"/>
              </a:ext>
            </a:extLst>
          </p:cNvPr>
          <p:cNvPicPr>
            <a:picLocks noGrp="1" noChangeAspect="1"/>
          </p:cNvPicPr>
          <p:nvPr>
            <p:ph type="pic" sz="quarter" idx="43"/>
          </p:nvPr>
        </p:nvPicPr>
        <p:blipFill>
          <a:blip r:embed="rId3"/>
          <a:srcRect l="2830" r="2830"/>
          <a:stretch>
            <a:fillRect/>
          </a:stretch>
        </p:blipFill>
        <p:spPr>
          <a:xfrm flipH="1">
            <a:off x="0" y="1878014"/>
            <a:ext cx="6609125" cy="4669090"/>
          </a:xfrm>
        </p:spPr>
      </p:pic>
    </p:spTree>
    <p:extLst>
      <p:ext uri="{BB962C8B-B14F-4D97-AF65-F5344CB8AC3E}">
        <p14:creationId xmlns:p14="http://schemas.microsoft.com/office/powerpoint/2010/main" val="27379729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8"/>
          </p:nvPr>
        </p:nvSpPr>
        <p:spPr>
          <a:xfrm>
            <a:off x="772651" y="2045704"/>
            <a:ext cx="9782270" cy="3849918"/>
          </a:xfrm>
          <a:prstGeom prst="rect">
            <a:avLst/>
          </a:prstGeom>
        </p:spPr>
        <p:txBody>
          <a:bodyPr lIns="91440" tIns="45720" rIns="91440" bIns="45720" anchor="t"/>
          <a:lstStyle/>
          <a:p>
            <a:pPr algn="just"/>
            <a:r>
              <a:rPr lang="el-GR"/>
              <a:t>  </a:t>
            </a:r>
            <a:r>
              <a:rPr lang="en-US"/>
              <a:t>The success of plant-based foods depends not only on taste, texture, and nutrition but also on </a:t>
            </a:r>
            <a:r>
              <a:rPr lang="en-US" b="1"/>
              <a:t>trust, transparency, and communication</a:t>
            </a:r>
            <a:r>
              <a:rPr lang="en-US"/>
              <a:t>.</a:t>
            </a:r>
            <a:br>
              <a:rPr lang="en-US"/>
            </a:br>
            <a:r>
              <a:rPr lang="en-US"/>
              <a:t>As awareness of health, ethics, and sustainability grows, labelling, certification, and marketing strategies shape consumer perception and drive purchasing behavior. Effective communication builds credibility, while unclear or misleading claims can erode trust.</a:t>
            </a:r>
          </a:p>
        </p:txBody>
      </p:sp>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xfrm>
            <a:off x="950781" y="761603"/>
            <a:ext cx="10595237" cy="803654"/>
          </a:xfrm>
          <a:prstGeom prst="rect">
            <a:avLst/>
          </a:prstGeom>
        </p:spPr>
        <p:txBody>
          <a:bodyPr/>
          <a:lstStyle/>
          <a:p>
            <a:r>
              <a:rPr lang="en-US"/>
              <a:t>Why Do Marketing, Labelling &amp; Consumer Trust Matter?</a:t>
            </a:r>
          </a:p>
        </p:txBody>
      </p:sp>
      <p:pic>
        <p:nvPicPr>
          <p:cNvPr id="6" name="Εικόνα 5" descr="Εικόνα που περιέχει clipart, καρτούν&#10;&#10;Το περιεχόμενο που δημιουργείται από AI ενδέχεται να είναι εσφαλμένο.">
            <a:extLst>
              <a:ext uri="{FF2B5EF4-FFF2-40B4-BE49-F238E27FC236}">
                <a16:creationId xmlns:a16="http://schemas.microsoft.com/office/drawing/2014/main" id="{A87F2850-D2AB-C2A5-098E-78A5C3B3C019}"/>
              </a:ext>
            </a:extLst>
          </p:cNvPr>
          <p:cNvPicPr>
            <a:picLocks noChangeAspect="1"/>
          </p:cNvPicPr>
          <p:nvPr/>
        </p:nvPicPr>
        <p:blipFill>
          <a:blip r:embed="rId2"/>
          <a:stretch>
            <a:fillRect/>
          </a:stretch>
        </p:blipFill>
        <p:spPr>
          <a:xfrm>
            <a:off x="7979175" y="3627351"/>
            <a:ext cx="4209252" cy="3528607"/>
          </a:xfrm>
          <a:prstGeom prst="rect">
            <a:avLst/>
          </a:prstGeom>
        </p:spPr>
      </p:pic>
    </p:spTree>
    <p:extLst>
      <p:ext uri="{BB962C8B-B14F-4D97-AF65-F5344CB8AC3E}">
        <p14:creationId xmlns:p14="http://schemas.microsoft.com/office/powerpoint/2010/main" val="32811234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07017-99E9-D849-E5A4-E5BAC9033778}"/>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13476BC-A4EF-1E73-2AA9-9D680A8E2693}"/>
              </a:ext>
            </a:extLst>
          </p:cNvPr>
          <p:cNvSpPr>
            <a:spLocks noGrp="1"/>
          </p:cNvSpPr>
          <p:nvPr>
            <p:ph type="body" sz="quarter" idx="18"/>
          </p:nvPr>
        </p:nvSpPr>
        <p:spPr>
          <a:xfrm>
            <a:off x="538856" y="2446301"/>
            <a:ext cx="2970209" cy="3291086"/>
          </a:xfrm>
        </p:spPr>
        <p:txBody>
          <a:bodyPr lIns="91440" tIns="45720" rIns="91440" bIns="45720" anchor="t">
            <a:normAutofit fontScale="92500" lnSpcReduction="10000"/>
          </a:bodyPr>
          <a:lstStyle/>
          <a:p>
            <a:r>
              <a:rPr lang="en-US"/>
              <a:t>    Labelling is not only </a:t>
            </a:r>
            <a:r>
              <a:rPr lang="en-US" err="1"/>
              <a:t>acompliance</a:t>
            </a:r>
            <a:r>
              <a:rPr lang="en-US"/>
              <a:t> obligation but also a strategic tool. It ensures safety and transparency, while helping brands signal quality and differentiate in a competitive plant-based market.</a:t>
            </a:r>
          </a:p>
        </p:txBody>
      </p:sp>
      <p:sp>
        <p:nvSpPr>
          <p:cNvPr id="5" name="Text Placeholder 4">
            <a:extLst>
              <a:ext uri="{FF2B5EF4-FFF2-40B4-BE49-F238E27FC236}">
                <a16:creationId xmlns:a16="http://schemas.microsoft.com/office/drawing/2014/main" id="{8C795921-568C-3AF5-3031-057B84716711}"/>
              </a:ext>
            </a:extLst>
          </p:cNvPr>
          <p:cNvSpPr>
            <a:spLocks noGrp="1"/>
          </p:cNvSpPr>
          <p:nvPr>
            <p:ph type="body" sz="quarter" idx="16"/>
          </p:nvPr>
        </p:nvSpPr>
        <p:spPr>
          <a:xfrm>
            <a:off x="774714" y="500170"/>
            <a:ext cx="3122284" cy="992652"/>
          </a:xfrm>
        </p:spPr>
        <p:txBody>
          <a:bodyPr lIns="91440" tIns="45720" rIns="91440" bIns="45720" anchor="t">
            <a:noAutofit/>
          </a:bodyPr>
          <a:lstStyle/>
          <a:p>
            <a:r>
              <a:rPr lang="en-US" dirty="0"/>
              <a:t>Labelling &amp; Regulatory Framework</a:t>
            </a:r>
            <a:endParaRPr lang="en-US" dirty="0">
              <a:ea typeface="Calibri"/>
              <a:cs typeface="Calibri"/>
            </a:endParaRPr>
          </a:p>
        </p:txBody>
      </p:sp>
      <p:graphicFrame>
        <p:nvGraphicFramePr>
          <p:cNvPr id="12" name="Diagram 11">
            <a:extLst>
              <a:ext uri="{FF2B5EF4-FFF2-40B4-BE49-F238E27FC236}">
                <a16:creationId xmlns:a16="http://schemas.microsoft.com/office/drawing/2014/main" id="{23626E95-5101-098B-6E11-D3BCABD5D220}"/>
              </a:ext>
            </a:extLst>
          </p:cNvPr>
          <p:cNvGraphicFramePr/>
          <p:nvPr>
            <p:extLst>
              <p:ext uri="{D42A27DB-BD31-4B8C-83A1-F6EECF244321}">
                <p14:modId xmlns:p14="http://schemas.microsoft.com/office/powerpoint/2010/main" val="1357640283"/>
              </p:ext>
            </p:extLst>
          </p:nvPr>
        </p:nvGraphicFramePr>
        <p:xfrm>
          <a:off x="3677226" y="412668"/>
          <a:ext cx="8318500" cy="63336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895686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37E3D-9B13-9D99-337E-38E2AA3A42C1}"/>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F094BC23-6C58-5284-DC88-D8D931B87B0E}"/>
              </a:ext>
            </a:extLst>
          </p:cNvPr>
          <p:cNvSpPr>
            <a:spLocks noGrp="1"/>
          </p:cNvSpPr>
          <p:nvPr>
            <p:ph type="body" sz="quarter" idx="18"/>
          </p:nvPr>
        </p:nvSpPr>
        <p:spPr>
          <a:xfrm>
            <a:off x="663548" y="2658014"/>
            <a:ext cx="8030113" cy="3849918"/>
          </a:xfrm>
        </p:spPr>
        <p:txBody>
          <a:bodyPr lIns="91440" tIns="45720" rIns="91440" bIns="45720" anchor="t">
            <a:normAutofit/>
          </a:bodyPr>
          <a:lstStyle/>
          <a:p>
            <a:pPr algn="just"/>
            <a:r>
              <a:rPr lang="en-US" sz="1700" b="1"/>
              <a:t>   </a:t>
            </a:r>
            <a:r>
              <a:rPr lang="en-US" sz="2000" b="1"/>
              <a:t>Vegan Certification </a:t>
            </a:r>
            <a:r>
              <a:rPr lang="en-US" sz="2000"/>
              <a:t> Confirms absence of animal-derived ingredients and compliance with ethical production. Logos like </a:t>
            </a:r>
            <a:r>
              <a:rPr lang="en-US" sz="2000" i="1"/>
              <a:t>The Vegan Society </a:t>
            </a:r>
            <a:r>
              <a:rPr lang="en-US" sz="2000"/>
              <a:t>are widely recognized.</a:t>
            </a:r>
            <a:endParaRPr lang="en-US" sz="2000">
              <a:ea typeface="Calibri"/>
              <a:cs typeface="Calibri"/>
            </a:endParaRPr>
          </a:p>
          <a:p>
            <a:pPr algn="just"/>
            <a:r>
              <a:rPr lang="en-US" sz="2000" b="1"/>
              <a:t>   Organic Certification </a:t>
            </a:r>
            <a:r>
              <a:rPr lang="en-US" sz="2000"/>
              <a:t>EU Organic, USDA Organic; ensures products meet organic farming standards, with minimal synthetic inputs and sustainable practices.</a:t>
            </a:r>
            <a:endParaRPr lang="en-US" sz="2000">
              <a:ea typeface="Calibri"/>
              <a:cs typeface="Calibri"/>
            </a:endParaRPr>
          </a:p>
          <a:p>
            <a:pPr algn="just"/>
            <a:r>
              <a:rPr lang="en-US" sz="2000" b="1"/>
              <a:t>    Gluten-Free Certification </a:t>
            </a:r>
            <a:r>
              <a:rPr lang="en-US" sz="2000"/>
              <a:t>Provides reassurance for consumers with celiac disease or gluten sensitivities; third-party verification adds credibility.</a:t>
            </a:r>
            <a:endParaRPr lang="en-US" sz="2000">
              <a:ea typeface="Calibri"/>
              <a:cs typeface="Calibri"/>
            </a:endParaRPr>
          </a:p>
          <a:p>
            <a:pPr algn="just"/>
            <a:r>
              <a:rPr lang="en-US" sz="2000" b="1"/>
              <a:t>  Additional Labels</a:t>
            </a:r>
            <a:r>
              <a:rPr lang="en-US" sz="2000"/>
              <a:t> Non-GMO, Fairtrade, allergen-free, carbon-neutral. Each adds </a:t>
            </a:r>
            <a:r>
              <a:rPr lang="en-US" sz="2000" b="1"/>
              <a:t>layers of trust</a:t>
            </a:r>
            <a:r>
              <a:rPr lang="en-US" sz="2000"/>
              <a:t> and allows </a:t>
            </a:r>
            <a:r>
              <a:rPr lang="en-US" sz="2000" b="1"/>
              <a:t>premium positioning</a:t>
            </a:r>
            <a:r>
              <a:rPr lang="en-US" sz="2000"/>
              <a:t>.</a:t>
            </a:r>
            <a:endParaRPr lang="en-US" sz="2000">
              <a:ea typeface="Calibri"/>
              <a:cs typeface="Calibri"/>
            </a:endParaRPr>
          </a:p>
        </p:txBody>
      </p:sp>
      <p:sp>
        <p:nvSpPr>
          <p:cNvPr id="2" name="Text Placeholder 1">
            <a:extLst>
              <a:ext uri="{FF2B5EF4-FFF2-40B4-BE49-F238E27FC236}">
                <a16:creationId xmlns:a16="http://schemas.microsoft.com/office/drawing/2014/main" id="{3B00E629-64AE-48B5-4E07-445675900494}"/>
              </a:ext>
            </a:extLst>
          </p:cNvPr>
          <p:cNvSpPr>
            <a:spLocks noGrp="1"/>
          </p:cNvSpPr>
          <p:nvPr>
            <p:ph type="body" sz="quarter" idx="16"/>
          </p:nvPr>
        </p:nvSpPr>
        <p:spPr>
          <a:xfrm>
            <a:off x="798381" y="761603"/>
            <a:ext cx="10595237" cy="803654"/>
          </a:xfrm>
        </p:spPr>
        <p:txBody>
          <a:bodyPr>
            <a:normAutofit/>
          </a:bodyPr>
          <a:lstStyle/>
          <a:p>
            <a:r>
              <a:rPr lang="en-US"/>
              <a:t>How Certifications Build Consumer Trust</a:t>
            </a:r>
          </a:p>
        </p:txBody>
      </p:sp>
      <p:sp>
        <p:nvSpPr>
          <p:cNvPr id="12" name="TextBox 11">
            <a:extLst>
              <a:ext uri="{FF2B5EF4-FFF2-40B4-BE49-F238E27FC236}">
                <a16:creationId xmlns:a16="http://schemas.microsoft.com/office/drawing/2014/main" id="{A3400078-265A-BDBC-E315-DA47CD536F14}"/>
              </a:ext>
            </a:extLst>
          </p:cNvPr>
          <p:cNvSpPr txBox="1"/>
          <p:nvPr/>
        </p:nvSpPr>
        <p:spPr>
          <a:xfrm>
            <a:off x="861470" y="1480938"/>
            <a:ext cx="10273889" cy="1015663"/>
          </a:xfrm>
          <a:prstGeom prst="rect">
            <a:avLst/>
          </a:prstGeom>
          <a:noFill/>
        </p:spPr>
        <p:txBody>
          <a:bodyPr wrap="square" lIns="91440" tIns="45720" rIns="91440" bIns="45720" anchor="t">
            <a:spAutoFit/>
          </a:bodyPr>
          <a:lstStyle/>
          <a:p>
            <a:pPr algn="just"/>
            <a:r>
              <a:rPr lang="en-US" sz="2000" i="1" dirty="0"/>
              <a:t>Certifications serve as </a:t>
            </a:r>
            <a:r>
              <a:rPr lang="en-US" sz="2000" b="1" i="1" dirty="0"/>
              <a:t>visible proof</a:t>
            </a:r>
            <a:r>
              <a:rPr lang="en-US" sz="2000" i="1" dirty="0"/>
              <a:t> that a product meets specific quality, safety, and ethical standards. They provide </a:t>
            </a:r>
            <a:r>
              <a:rPr lang="en-US" sz="2000" b="1" i="1" dirty="0"/>
              <a:t>objective assurance</a:t>
            </a:r>
            <a:r>
              <a:rPr lang="en-US" sz="2000" i="1" dirty="0"/>
              <a:t>, strengthen brand credibility, and help products stand out in crowded retail shelves.</a:t>
            </a:r>
            <a:endParaRPr lang="en-US" sz="2000" i="1" dirty="0">
              <a:ea typeface="Calibri"/>
              <a:cs typeface="Calibri"/>
            </a:endParaRPr>
          </a:p>
        </p:txBody>
      </p:sp>
      <p:pic>
        <p:nvPicPr>
          <p:cNvPr id="14" name="Εικόνα 13" descr="Εικόνα που περιέχει κείμενο, στιγμιότυπο οθόνης, λογότυπο, σύμβολο&#10;&#10;Το περιεχόμενο που δημιουργείται από AI ενδέχεται να είναι εσφαλμένο.">
            <a:extLst>
              <a:ext uri="{FF2B5EF4-FFF2-40B4-BE49-F238E27FC236}">
                <a16:creationId xmlns:a16="http://schemas.microsoft.com/office/drawing/2014/main" id="{0441973A-4836-86D9-9979-5ACF7060BAFA}"/>
              </a:ext>
            </a:extLst>
          </p:cNvPr>
          <p:cNvPicPr>
            <a:picLocks noChangeAspect="1"/>
          </p:cNvPicPr>
          <p:nvPr/>
        </p:nvPicPr>
        <p:blipFill>
          <a:blip r:embed="rId3"/>
          <a:stretch>
            <a:fillRect/>
          </a:stretch>
        </p:blipFill>
        <p:spPr>
          <a:xfrm>
            <a:off x="8583581" y="2272212"/>
            <a:ext cx="5803707" cy="4865235"/>
          </a:xfrm>
          <a:prstGeom prst="rect">
            <a:avLst/>
          </a:prstGeom>
        </p:spPr>
      </p:pic>
      <p:pic>
        <p:nvPicPr>
          <p:cNvPr id="18" name="Γραφικό 17" descr="Βέλος προς τα δεξιά με συμπαγές γέμισμα">
            <a:extLst>
              <a:ext uri="{FF2B5EF4-FFF2-40B4-BE49-F238E27FC236}">
                <a16:creationId xmlns:a16="http://schemas.microsoft.com/office/drawing/2014/main" id="{69281DF0-E1D5-A25F-96D7-A9EB3778F0B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9713" y="2731846"/>
            <a:ext cx="391757" cy="391757"/>
          </a:xfrm>
          <a:prstGeom prst="rect">
            <a:avLst/>
          </a:prstGeom>
        </p:spPr>
      </p:pic>
      <p:pic>
        <p:nvPicPr>
          <p:cNvPr id="20" name="Γραφικό 19" descr="Βέλος προς τα δεξιά με συμπαγές γέμισμα">
            <a:extLst>
              <a:ext uri="{FF2B5EF4-FFF2-40B4-BE49-F238E27FC236}">
                <a16:creationId xmlns:a16="http://schemas.microsoft.com/office/drawing/2014/main" id="{738FC4E9-49F1-07A5-1CE1-CFBD38EC5F3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9713" y="3667134"/>
            <a:ext cx="391757" cy="391757"/>
          </a:xfrm>
          <a:prstGeom prst="rect">
            <a:avLst/>
          </a:prstGeom>
        </p:spPr>
      </p:pic>
      <p:pic>
        <p:nvPicPr>
          <p:cNvPr id="22" name="Γραφικό 21" descr="Βέλος προς τα δεξιά με συμπαγές γέμισμα">
            <a:extLst>
              <a:ext uri="{FF2B5EF4-FFF2-40B4-BE49-F238E27FC236}">
                <a16:creationId xmlns:a16="http://schemas.microsoft.com/office/drawing/2014/main" id="{86371BFE-FB2E-5748-5383-3AEA85B70D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9712" y="4511758"/>
            <a:ext cx="391757" cy="391757"/>
          </a:xfrm>
          <a:prstGeom prst="rect">
            <a:avLst/>
          </a:prstGeom>
        </p:spPr>
      </p:pic>
      <p:pic>
        <p:nvPicPr>
          <p:cNvPr id="26" name="Γραφικό 25" descr="Βέλος προς τα δεξιά με συμπαγές γέμισμα">
            <a:extLst>
              <a:ext uri="{FF2B5EF4-FFF2-40B4-BE49-F238E27FC236}">
                <a16:creationId xmlns:a16="http://schemas.microsoft.com/office/drawing/2014/main" id="{EE9F55F2-0E7B-B730-4C5F-604729F4CB1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9713" y="5153539"/>
            <a:ext cx="391757" cy="391757"/>
          </a:xfrm>
          <a:prstGeom prst="rect">
            <a:avLst/>
          </a:prstGeom>
        </p:spPr>
      </p:pic>
    </p:spTree>
    <p:extLst>
      <p:ext uri="{BB962C8B-B14F-4D97-AF65-F5344CB8AC3E}">
        <p14:creationId xmlns:p14="http://schemas.microsoft.com/office/powerpoint/2010/main" val="7432605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7787760" y="3095806"/>
            <a:ext cx="1384369" cy="1292962"/>
            <a:chOff x="5806537" y="2311027"/>
            <a:chExt cx="1384369" cy="1292962"/>
          </a:xfrm>
        </p:grpSpPr>
        <p:sp>
          <p:nvSpPr>
            <p:cNvPr id="19" name="Rounded Rectangle 18"/>
            <p:cNvSpPr/>
            <p:nvPr/>
          </p:nvSpPr>
          <p:spPr>
            <a:xfrm>
              <a:off x="5806537" y="2537606"/>
              <a:ext cx="845868" cy="845868"/>
            </a:xfrm>
            <a:custGeom>
              <a:avLst/>
              <a:gdLst/>
              <a:ahLst/>
              <a:cxnLst/>
              <a:rect l="0" t="0" r="0" b="0"/>
              <a:pathLst>
                <a:path w="845868" h="845868">
                  <a:moveTo>
                    <a:pt x="0" y="35244"/>
                  </a:moveTo>
                  <a:cubicBezTo>
                    <a:pt x="0" y="15779"/>
                    <a:pt x="15779" y="0"/>
                    <a:pt x="35244" y="0"/>
                  </a:cubicBezTo>
                  <a:lnTo>
                    <a:pt x="845868" y="0"/>
                  </a:lnTo>
                  <a:lnTo>
                    <a:pt x="845868" y="845868"/>
                  </a:lnTo>
                  <a:lnTo>
                    <a:pt x="35244" y="845868"/>
                  </a:lnTo>
                  <a:cubicBezTo>
                    <a:pt x="15779" y="845868"/>
                    <a:pt x="0" y="830089"/>
                    <a:pt x="0" y="810624"/>
                  </a:cubicBezTo>
                  <a:lnTo>
                    <a:pt x="0" y="35244"/>
                  </a:lnTo>
                  <a:close/>
                </a:path>
              </a:pathLst>
            </a:custGeom>
            <a:noFill/>
            <a:ln w="13216">
              <a:solidFill>
                <a:srgbClr val="FFFFFF"/>
              </a:solidFill>
            </a:ln>
          </p:spPr>
          <p:txBody>
            <a:bodyPr rtlCol="0" anchor="ctr"/>
            <a:lstStyle/>
            <a:p>
              <a:pPr algn="ctr"/>
              <a:endParaRPr/>
            </a:p>
          </p:txBody>
        </p:sp>
        <p:sp>
          <p:nvSpPr>
            <p:cNvPr id="20" name="Rounded Rectangle 19"/>
            <p:cNvSpPr/>
            <p:nvPr/>
          </p:nvSpPr>
          <p:spPr>
            <a:xfrm>
              <a:off x="6643595" y="2311027"/>
              <a:ext cx="547311" cy="1292962"/>
            </a:xfrm>
            <a:custGeom>
              <a:avLst/>
              <a:gdLst/>
              <a:ahLst/>
              <a:cxnLst/>
              <a:rect l="0" t="0" r="0" b="0"/>
              <a:pathLst>
                <a:path w="547311" h="1292962">
                  <a:moveTo>
                    <a:pt x="0" y="226579"/>
                  </a:moveTo>
                  <a:lnTo>
                    <a:pt x="0" y="23958"/>
                  </a:lnTo>
                  <a:cubicBezTo>
                    <a:pt x="0" y="7441"/>
                    <a:pt x="20681" y="0"/>
                    <a:pt x="31204" y="12730"/>
                  </a:cubicBezTo>
                  <a:lnTo>
                    <a:pt x="536538" y="624025"/>
                  </a:lnTo>
                  <a:cubicBezTo>
                    <a:pt x="547311" y="637057"/>
                    <a:pt x="547311" y="655904"/>
                    <a:pt x="536538" y="668936"/>
                  </a:cubicBezTo>
                  <a:lnTo>
                    <a:pt x="31204" y="1280232"/>
                  </a:lnTo>
                  <a:cubicBezTo>
                    <a:pt x="20680" y="1292962"/>
                    <a:pt x="0" y="1285520"/>
                    <a:pt x="0" y="1269004"/>
                  </a:cubicBezTo>
                  <a:lnTo>
                    <a:pt x="0" y="1072448"/>
                  </a:lnTo>
                </a:path>
              </a:pathLst>
            </a:custGeom>
            <a:noFill/>
            <a:ln w="13216">
              <a:solidFill>
                <a:srgbClr val="FFFFFF"/>
              </a:solidFill>
            </a:ln>
          </p:spPr>
          <p:txBody>
            <a:bodyPr rtlCol="0" anchor="ctr"/>
            <a:lstStyle/>
            <a:p>
              <a:pPr algn="ctr"/>
              <a:endParaRPr/>
            </a:p>
          </p:txBody>
        </p:sp>
      </p:grpSp>
      <p:sp>
        <p:nvSpPr>
          <p:cNvPr id="36" name="TextBox 35"/>
          <p:cNvSpPr txBox="1"/>
          <p:nvPr/>
        </p:nvSpPr>
        <p:spPr>
          <a:xfrm>
            <a:off x="2735584" y="315880"/>
            <a:ext cx="6720831" cy="1107996"/>
          </a:xfrm>
          <a:prstGeom prst="rect">
            <a:avLst/>
          </a:prstGeom>
          <a:noFill/>
          <a:ln>
            <a:noFill/>
          </a:ln>
        </p:spPr>
        <p:txBody>
          <a:bodyPr wrap="square" lIns="0" tIns="0" rIns="0" bIns="0" anchor="t">
            <a:spAutoFit/>
          </a:bodyPr>
          <a:lstStyle/>
          <a:p>
            <a:pPr algn="ctr"/>
            <a:r>
              <a:rPr lang="en-US" sz="3600" b="1">
                <a:solidFill>
                  <a:srgbClr val="75B543"/>
                </a:solidFill>
              </a:rPr>
              <a:t>But what makes consumers trust plant-based labels?</a:t>
            </a:r>
            <a:endParaRPr lang="en-IE" sz="3600" b="1">
              <a:solidFill>
                <a:srgbClr val="75B543"/>
              </a:solidFill>
              <a:ea typeface="Calibri"/>
              <a:cs typeface="Calibri"/>
            </a:endParaRPr>
          </a:p>
        </p:txBody>
      </p:sp>
      <p:pic>
        <p:nvPicPr>
          <p:cNvPr id="43" name="Picture 42">
            <a:extLst>
              <a:ext uri="{FF2B5EF4-FFF2-40B4-BE49-F238E27FC236}">
                <a16:creationId xmlns:a16="http://schemas.microsoft.com/office/drawing/2014/main" id="{A275E21A-56D1-7CB1-06B4-5BB9EB6DFF3D}"/>
              </a:ext>
            </a:extLst>
          </p:cNvPr>
          <p:cNvPicPr>
            <a:picLocks noChangeAspect="1"/>
          </p:cNvPicPr>
          <p:nvPr/>
        </p:nvPicPr>
        <p:blipFill>
          <a:blip r:embed="rId3"/>
          <a:stretch>
            <a:fillRect/>
          </a:stretch>
        </p:blipFill>
        <p:spPr>
          <a:xfrm>
            <a:off x="10593700" y="5788913"/>
            <a:ext cx="1091279" cy="646232"/>
          </a:xfrm>
          <a:prstGeom prst="rect">
            <a:avLst/>
          </a:prstGeom>
        </p:spPr>
      </p:pic>
      <p:graphicFrame>
        <p:nvGraphicFramePr>
          <p:cNvPr id="45" name="Διάγραμμα 44">
            <a:extLst>
              <a:ext uri="{FF2B5EF4-FFF2-40B4-BE49-F238E27FC236}">
                <a16:creationId xmlns:a16="http://schemas.microsoft.com/office/drawing/2014/main" id="{3FA2EE5F-5F07-7E48-A9F4-D00ED07FAF21}"/>
              </a:ext>
            </a:extLst>
          </p:cNvPr>
          <p:cNvGraphicFramePr/>
          <p:nvPr>
            <p:extLst>
              <p:ext uri="{D42A27DB-BD31-4B8C-83A1-F6EECF244321}">
                <p14:modId xmlns:p14="http://schemas.microsoft.com/office/powerpoint/2010/main" val="3463948343"/>
              </p:ext>
            </p:extLst>
          </p:nvPr>
        </p:nvGraphicFramePr>
        <p:xfrm>
          <a:off x="1580322" y="1524483"/>
          <a:ext cx="8617226" cy="47045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7" name="TextBox 46">
            <a:extLst>
              <a:ext uri="{FF2B5EF4-FFF2-40B4-BE49-F238E27FC236}">
                <a16:creationId xmlns:a16="http://schemas.microsoft.com/office/drawing/2014/main" id="{FD3C16F9-C5BA-9F7D-9439-F5E7ECEED80E}"/>
              </a:ext>
            </a:extLst>
          </p:cNvPr>
          <p:cNvSpPr txBox="1"/>
          <p:nvPr/>
        </p:nvSpPr>
        <p:spPr>
          <a:xfrm>
            <a:off x="4493118" y="2541802"/>
            <a:ext cx="6102626" cy="369332"/>
          </a:xfrm>
          <a:prstGeom prst="rect">
            <a:avLst/>
          </a:prstGeom>
          <a:noFill/>
        </p:spPr>
        <p:txBody>
          <a:bodyPr wrap="square" lIns="91440" tIns="45720" rIns="91440" bIns="45720" anchor="t">
            <a:spAutoFit/>
          </a:bodyPr>
          <a:lstStyle/>
          <a:p>
            <a:r>
              <a:rPr lang="en-US">
                <a:solidFill>
                  <a:srgbClr val="E63275"/>
                </a:solidFill>
              </a:rPr>
              <a:t>Clear ingredients &amp; sourcing</a:t>
            </a:r>
            <a:endParaRPr lang="en-US">
              <a:solidFill>
                <a:srgbClr val="E63275"/>
              </a:solidFill>
              <a:ea typeface="Calibri"/>
              <a:cs typeface="Calibri"/>
            </a:endParaRPr>
          </a:p>
        </p:txBody>
      </p:sp>
      <p:sp>
        <p:nvSpPr>
          <p:cNvPr id="49" name="TextBox 48">
            <a:extLst>
              <a:ext uri="{FF2B5EF4-FFF2-40B4-BE49-F238E27FC236}">
                <a16:creationId xmlns:a16="http://schemas.microsoft.com/office/drawing/2014/main" id="{EFB591E0-5B7E-BA96-0C5A-D1B3A5FA7A0C}"/>
              </a:ext>
            </a:extLst>
          </p:cNvPr>
          <p:cNvSpPr txBox="1"/>
          <p:nvPr/>
        </p:nvSpPr>
        <p:spPr>
          <a:xfrm>
            <a:off x="2122769" y="3889631"/>
            <a:ext cx="6102626" cy="369332"/>
          </a:xfrm>
          <a:prstGeom prst="rect">
            <a:avLst/>
          </a:prstGeom>
          <a:noFill/>
        </p:spPr>
        <p:txBody>
          <a:bodyPr wrap="square" lIns="91440" tIns="45720" rIns="91440" bIns="45720" anchor="t">
            <a:spAutoFit/>
          </a:bodyPr>
          <a:lstStyle/>
          <a:p>
            <a:r>
              <a:rPr lang="en-US">
                <a:solidFill>
                  <a:schemeClr val="accent5">
                    <a:lumMod val="75000"/>
                  </a:schemeClr>
                </a:solidFill>
              </a:rPr>
              <a:t>Same message across packaging &amp; ads</a:t>
            </a:r>
            <a:endParaRPr lang="en-US">
              <a:solidFill>
                <a:schemeClr val="accent5">
                  <a:lumMod val="75000"/>
                </a:schemeClr>
              </a:solidFill>
              <a:ea typeface="Calibri"/>
              <a:cs typeface="Calibri"/>
            </a:endParaRPr>
          </a:p>
        </p:txBody>
      </p:sp>
      <p:sp>
        <p:nvSpPr>
          <p:cNvPr id="51" name="TextBox 50">
            <a:extLst>
              <a:ext uri="{FF2B5EF4-FFF2-40B4-BE49-F238E27FC236}">
                <a16:creationId xmlns:a16="http://schemas.microsoft.com/office/drawing/2014/main" id="{E063CA24-7292-E1CB-4C71-D71E191B172E}"/>
              </a:ext>
            </a:extLst>
          </p:cNvPr>
          <p:cNvSpPr txBox="1"/>
          <p:nvPr/>
        </p:nvSpPr>
        <p:spPr>
          <a:xfrm>
            <a:off x="6731743" y="3885659"/>
            <a:ext cx="4225944" cy="369332"/>
          </a:xfrm>
          <a:prstGeom prst="rect">
            <a:avLst/>
          </a:prstGeom>
          <a:noFill/>
        </p:spPr>
        <p:txBody>
          <a:bodyPr wrap="square" lIns="91440" tIns="45720" rIns="91440" bIns="45720" anchor="t">
            <a:spAutoFit/>
          </a:bodyPr>
          <a:lstStyle/>
          <a:p>
            <a:r>
              <a:rPr lang="en-US">
                <a:solidFill>
                  <a:srgbClr val="92D050"/>
                </a:solidFill>
              </a:rPr>
              <a:t>3rd party logos as proof</a:t>
            </a:r>
            <a:endParaRPr lang="en-US">
              <a:solidFill>
                <a:srgbClr val="92D050"/>
              </a:solidFill>
              <a:ea typeface="Calibri"/>
              <a:cs typeface="Calibri"/>
            </a:endParaRPr>
          </a:p>
        </p:txBody>
      </p:sp>
      <p:sp>
        <p:nvSpPr>
          <p:cNvPr id="53" name="TextBox 52">
            <a:extLst>
              <a:ext uri="{FF2B5EF4-FFF2-40B4-BE49-F238E27FC236}">
                <a16:creationId xmlns:a16="http://schemas.microsoft.com/office/drawing/2014/main" id="{6A2CA3AB-B1CD-D3E4-38B6-3C3B96322E51}"/>
              </a:ext>
            </a:extLst>
          </p:cNvPr>
          <p:cNvSpPr txBox="1"/>
          <p:nvPr/>
        </p:nvSpPr>
        <p:spPr>
          <a:xfrm>
            <a:off x="3661679" y="6203844"/>
            <a:ext cx="2126974" cy="646331"/>
          </a:xfrm>
          <a:prstGeom prst="rect">
            <a:avLst/>
          </a:prstGeom>
          <a:noFill/>
        </p:spPr>
        <p:txBody>
          <a:bodyPr wrap="square" lIns="91440" tIns="45720" rIns="91440" bIns="45720" anchor="t">
            <a:spAutoFit/>
          </a:bodyPr>
          <a:lstStyle/>
          <a:p>
            <a:pPr algn="ctr"/>
            <a:r>
              <a:rPr lang="en-US">
                <a:solidFill>
                  <a:srgbClr val="7030A0"/>
                </a:solidFill>
              </a:rPr>
              <a:t>Sustainability &amp; animal welfare</a:t>
            </a:r>
            <a:endParaRPr lang="en-US">
              <a:solidFill>
                <a:srgbClr val="7030A0"/>
              </a:solidFill>
              <a:ea typeface="Calibri"/>
              <a:cs typeface="Calibri"/>
            </a:endParaRPr>
          </a:p>
        </p:txBody>
      </p:sp>
      <p:sp>
        <p:nvSpPr>
          <p:cNvPr id="55" name="TextBox 54">
            <a:extLst>
              <a:ext uri="{FF2B5EF4-FFF2-40B4-BE49-F238E27FC236}">
                <a16:creationId xmlns:a16="http://schemas.microsoft.com/office/drawing/2014/main" id="{9CF769D5-9217-E07C-EBCA-A39372EEE44E}"/>
              </a:ext>
            </a:extLst>
          </p:cNvPr>
          <p:cNvSpPr txBox="1"/>
          <p:nvPr/>
        </p:nvSpPr>
        <p:spPr>
          <a:xfrm>
            <a:off x="5667971" y="6200025"/>
            <a:ext cx="3009538" cy="646331"/>
          </a:xfrm>
          <a:prstGeom prst="rect">
            <a:avLst/>
          </a:prstGeom>
          <a:noFill/>
        </p:spPr>
        <p:txBody>
          <a:bodyPr wrap="square" lIns="91440" tIns="45720" rIns="91440" bIns="45720" anchor="t">
            <a:spAutoFit/>
          </a:bodyPr>
          <a:lstStyle/>
          <a:p>
            <a:pPr algn="ctr"/>
            <a:r>
              <a:rPr lang="en-US">
                <a:solidFill>
                  <a:srgbClr val="10B1A2"/>
                </a:solidFill>
              </a:rPr>
              <a:t>Reviews, testimonials, and influencer endorsements </a:t>
            </a:r>
            <a:endParaRPr lang="en-US">
              <a:solidFill>
                <a:srgbClr val="10B1A2"/>
              </a:solidFill>
              <a:ea typeface="Calibri"/>
              <a:cs typeface="Calibri"/>
            </a:endParaRPr>
          </a:p>
        </p:txBody>
      </p:sp>
    </p:spTree>
    <p:extLst>
      <p:ext uri="{BB962C8B-B14F-4D97-AF65-F5344CB8AC3E}">
        <p14:creationId xmlns:p14="http://schemas.microsoft.com/office/powerpoint/2010/main" val="27386173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654E8-47B8-EC50-A896-4A68A32BC09C}"/>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232229E8-1B80-774B-4F7E-EDB6B9BB6CBB}"/>
              </a:ext>
            </a:extLst>
          </p:cNvPr>
          <p:cNvSpPr>
            <a:spLocks noGrp="1"/>
          </p:cNvSpPr>
          <p:nvPr>
            <p:ph type="body" sz="quarter" idx="16"/>
          </p:nvPr>
        </p:nvSpPr>
        <p:spPr>
          <a:xfrm>
            <a:off x="856357" y="310942"/>
            <a:ext cx="5550284" cy="992652"/>
          </a:xfrm>
        </p:spPr>
        <p:txBody>
          <a:bodyPr/>
          <a:lstStyle/>
          <a:p>
            <a:r>
              <a:rPr lang="en-US"/>
              <a:t>How can packaging tell a story and build trust?</a:t>
            </a:r>
          </a:p>
        </p:txBody>
      </p:sp>
      <p:pic>
        <p:nvPicPr>
          <p:cNvPr id="12" name="Εικόνα 11" descr="Εικόνα που περιέχει κείμενο, γραμματοσειρά, στιγμιότυπο οθόνης, λογότυπο&#10;&#10;Το περιεχόμενο που δημιουργείται από AI ενδέχεται να είναι εσφαλμένο.">
            <a:extLst>
              <a:ext uri="{FF2B5EF4-FFF2-40B4-BE49-F238E27FC236}">
                <a16:creationId xmlns:a16="http://schemas.microsoft.com/office/drawing/2014/main" id="{A5827752-3EA4-17F7-765E-4BF89FE33D73}"/>
              </a:ext>
            </a:extLst>
          </p:cNvPr>
          <p:cNvPicPr>
            <a:picLocks noChangeAspect="1"/>
          </p:cNvPicPr>
          <p:nvPr/>
        </p:nvPicPr>
        <p:blipFill>
          <a:blip r:embed="rId3"/>
          <a:srcRect l="40362" t="34131" r="37646" b="30170"/>
          <a:stretch>
            <a:fillRect/>
          </a:stretch>
        </p:blipFill>
        <p:spPr>
          <a:xfrm>
            <a:off x="8203202" y="2609315"/>
            <a:ext cx="1345442" cy="1902739"/>
          </a:xfrm>
          <a:prstGeom prst="rect">
            <a:avLst/>
          </a:prstGeom>
        </p:spPr>
      </p:pic>
      <p:sp>
        <p:nvSpPr>
          <p:cNvPr id="16" name="TextBox 15">
            <a:extLst>
              <a:ext uri="{FF2B5EF4-FFF2-40B4-BE49-F238E27FC236}">
                <a16:creationId xmlns:a16="http://schemas.microsoft.com/office/drawing/2014/main" id="{84BCA3E1-A431-B4EB-252D-45A7E081CD4C}"/>
              </a:ext>
            </a:extLst>
          </p:cNvPr>
          <p:cNvSpPr txBox="1"/>
          <p:nvPr/>
        </p:nvSpPr>
        <p:spPr>
          <a:xfrm>
            <a:off x="856357" y="2411392"/>
            <a:ext cx="4669800" cy="3046988"/>
          </a:xfrm>
          <a:prstGeom prst="rect">
            <a:avLst/>
          </a:prstGeom>
          <a:noFill/>
        </p:spPr>
        <p:txBody>
          <a:bodyPr wrap="square">
            <a:spAutoFit/>
          </a:bodyPr>
          <a:lstStyle/>
          <a:p>
            <a:pPr algn="just"/>
            <a:r>
              <a:rPr lang="en-US" sz="24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Effective packaging must also be </a:t>
            </a:r>
            <a:r>
              <a:rPr lang="en-US" sz="2400" b="1">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integrated with the broader marketing and brand strategy</a:t>
            </a:r>
            <a:r>
              <a:rPr lang="en-US" sz="24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All elements—storytelling, visual cues, transparency—should align across digital, in-store, and social media channels to create a cohesive consumer experience.</a:t>
            </a:r>
            <a:endParaRPr lang="en-US" sz="2400">
              <a:solidFill>
                <a:srgbClr val="595959"/>
              </a:solidFill>
            </a:endParaRPr>
          </a:p>
        </p:txBody>
      </p:sp>
      <p:sp>
        <p:nvSpPr>
          <p:cNvPr id="3" name="Oval 2">
            <a:extLst>
              <a:ext uri="{FF2B5EF4-FFF2-40B4-BE49-F238E27FC236}">
                <a16:creationId xmlns:a16="http://schemas.microsoft.com/office/drawing/2014/main" id="{FAA687B7-F6B2-287F-6414-32C96C0EB59F}"/>
              </a:ext>
            </a:extLst>
          </p:cNvPr>
          <p:cNvSpPr/>
          <p:nvPr/>
        </p:nvSpPr>
        <p:spPr>
          <a:xfrm>
            <a:off x="6095998" y="425529"/>
            <a:ext cx="2424544" cy="228599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00">
              <a:ea typeface="Calibri"/>
              <a:cs typeface="Calibri"/>
            </a:endParaRPr>
          </a:p>
          <a:p>
            <a:pPr algn="ctr"/>
            <a:r>
              <a:rPr lang="en-US" sz="2000" b="1" dirty="0">
                <a:ea typeface="Calibri"/>
                <a:cs typeface="Calibri"/>
              </a:rPr>
              <a:t>Storytelling</a:t>
            </a:r>
          </a:p>
          <a:p>
            <a:pPr algn="ctr"/>
            <a:endParaRPr lang="en-US" sz="2000">
              <a:ea typeface="Calibri"/>
              <a:cs typeface="Calibri"/>
            </a:endParaRPr>
          </a:p>
        </p:txBody>
      </p:sp>
      <p:sp>
        <p:nvSpPr>
          <p:cNvPr id="4" name="Oval 3">
            <a:extLst>
              <a:ext uri="{FF2B5EF4-FFF2-40B4-BE49-F238E27FC236}">
                <a16:creationId xmlns:a16="http://schemas.microsoft.com/office/drawing/2014/main" id="{FC539FEE-0CE2-02AD-F24B-D73319D2B061}"/>
              </a:ext>
            </a:extLst>
          </p:cNvPr>
          <p:cNvSpPr/>
          <p:nvPr/>
        </p:nvSpPr>
        <p:spPr>
          <a:xfrm>
            <a:off x="9450777" y="3938645"/>
            <a:ext cx="2424544" cy="239485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00">
              <a:ea typeface="Calibri"/>
              <a:cs typeface="Calibri"/>
            </a:endParaRPr>
          </a:p>
          <a:p>
            <a:pPr algn="ctr"/>
            <a:r>
              <a:rPr lang="en-US" sz="2000" b="1" dirty="0">
                <a:ea typeface="Calibri"/>
                <a:cs typeface="Calibri"/>
              </a:rPr>
              <a:t>Transparency</a:t>
            </a:r>
            <a:endParaRPr lang="en-US" sz="2000">
              <a:ea typeface="Calibri"/>
              <a:cs typeface="Calibri"/>
            </a:endParaRPr>
          </a:p>
          <a:p>
            <a:pPr algn="ctr"/>
            <a:endParaRPr lang="en-US" sz="2000">
              <a:ea typeface="Calibri"/>
              <a:cs typeface="Calibri"/>
            </a:endParaRPr>
          </a:p>
        </p:txBody>
      </p:sp>
      <p:sp>
        <p:nvSpPr>
          <p:cNvPr id="5" name="Oval 4">
            <a:extLst>
              <a:ext uri="{FF2B5EF4-FFF2-40B4-BE49-F238E27FC236}">
                <a16:creationId xmlns:a16="http://schemas.microsoft.com/office/drawing/2014/main" id="{D03F2C84-C976-E49D-2DC4-3454E6694273}"/>
              </a:ext>
            </a:extLst>
          </p:cNvPr>
          <p:cNvSpPr/>
          <p:nvPr/>
        </p:nvSpPr>
        <p:spPr>
          <a:xfrm>
            <a:off x="5779323" y="4215735"/>
            <a:ext cx="2424544" cy="228599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00">
              <a:ea typeface="Calibri"/>
              <a:cs typeface="Calibri"/>
            </a:endParaRPr>
          </a:p>
          <a:p>
            <a:pPr algn="ctr"/>
            <a:r>
              <a:rPr lang="en-US" sz="2000" b="1" dirty="0">
                <a:ea typeface="Calibri"/>
                <a:cs typeface="Calibri"/>
              </a:rPr>
              <a:t>Visual Clues</a:t>
            </a:r>
            <a:endParaRPr lang="en-US" sz="2000">
              <a:ea typeface="Calibri"/>
              <a:cs typeface="Calibri"/>
            </a:endParaRPr>
          </a:p>
          <a:p>
            <a:pPr algn="ctr"/>
            <a:endParaRPr lang="en-US" sz="2000">
              <a:ea typeface="Calibri"/>
              <a:cs typeface="Calibri"/>
            </a:endParaRPr>
          </a:p>
        </p:txBody>
      </p:sp>
      <p:cxnSp>
        <p:nvCxnSpPr>
          <p:cNvPr id="7" name="Connector: Curved 6">
            <a:extLst>
              <a:ext uri="{FF2B5EF4-FFF2-40B4-BE49-F238E27FC236}">
                <a16:creationId xmlns:a16="http://schemas.microsoft.com/office/drawing/2014/main" id="{B0413C40-2B9E-3DB7-11D9-810D0F96F01E}"/>
              </a:ext>
            </a:extLst>
          </p:cNvPr>
          <p:cNvCxnSpPr/>
          <p:nvPr/>
        </p:nvCxnSpPr>
        <p:spPr>
          <a:xfrm>
            <a:off x="7006441" y="2721428"/>
            <a:ext cx="791688" cy="959922"/>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nector: Curved 13">
            <a:extLst>
              <a:ext uri="{FF2B5EF4-FFF2-40B4-BE49-F238E27FC236}">
                <a16:creationId xmlns:a16="http://schemas.microsoft.com/office/drawing/2014/main" id="{9B94D64F-1859-80BF-EFA1-DD5FFAC8FBC6}"/>
              </a:ext>
            </a:extLst>
          </p:cNvPr>
          <p:cNvCxnSpPr/>
          <p:nvPr/>
        </p:nvCxnSpPr>
        <p:spPr>
          <a:xfrm flipH="1" flipV="1">
            <a:off x="9648701" y="2850076"/>
            <a:ext cx="940130" cy="791689"/>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nector: Curved 14">
            <a:extLst>
              <a:ext uri="{FF2B5EF4-FFF2-40B4-BE49-F238E27FC236}">
                <a16:creationId xmlns:a16="http://schemas.microsoft.com/office/drawing/2014/main" id="{0E23D6B4-D630-BAAA-5BCF-F017956BA52F}"/>
              </a:ext>
            </a:extLst>
          </p:cNvPr>
          <p:cNvCxnSpPr>
            <a:cxnSpLocks/>
          </p:cNvCxnSpPr>
          <p:nvPr/>
        </p:nvCxnSpPr>
        <p:spPr>
          <a:xfrm flipV="1">
            <a:off x="8381999" y="4710543"/>
            <a:ext cx="286986" cy="752105"/>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74219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5C9FA-38C1-2842-8637-96C4D74DB6EB}"/>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340D2893-9EBC-C59C-7059-69315B984A8B}"/>
              </a:ext>
            </a:extLst>
          </p:cNvPr>
          <p:cNvSpPr>
            <a:spLocks noGrp="1"/>
          </p:cNvSpPr>
          <p:nvPr>
            <p:ph type="body" sz="quarter" idx="16"/>
          </p:nvPr>
        </p:nvSpPr>
        <p:spPr/>
        <p:txBody>
          <a:bodyPr/>
          <a:lstStyle/>
          <a:p>
            <a:pPr algn="ctr"/>
            <a:r>
              <a:rPr lang="en-GB" b="1"/>
              <a:t>Conclusion and Key Takeaways</a:t>
            </a:r>
          </a:p>
        </p:txBody>
      </p:sp>
      <p:sp>
        <p:nvSpPr>
          <p:cNvPr id="5" name="Text Placeholder 4">
            <a:extLst>
              <a:ext uri="{FF2B5EF4-FFF2-40B4-BE49-F238E27FC236}">
                <a16:creationId xmlns:a16="http://schemas.microsoft.com/office/drawing/2014/main" id="{4AA39CCA-0C3D-9D17-072B-61F934D3DE05}"/>
              </a:ext>
            </a:extLst>
          </p:cNvPr>
          <p:cNvSpPr>
            <a:spLocks noGrp="1"/>
          </p:cNvSpPr>
          <p:nvPr>
            <p:ph type="body" sz="quarter" idx="17"/>
          </p:nvPr>
        </p:nvSpPr>
        <p:spPr/>
        <p:txBody>
          <a:bodyPr/>
          <a:lstStyle/>
          <a:p>
            <a:r>
              <a:rPr lang="en-US"/>
              <a:t>06</a:t>
            </a:r>
          </a:p>
        </p:txBody>
      </p:sp>
      <p:pic>
        <p:nvPicPr>
          <p:cNvPr id="3" name="Picture Placeholder 10">
            <a:extLst>
              <a:ext uri="{FF2B5EF4-FFF2-40B4-BE49-F238E27FC236}">
                <a16:creationId xmlns:a16="http://schemas.microsoft.com/office/drawing/2014/main" id="{B881A1AE-3060-B10F-6578-7CE675F5A582}"/>
              </a:ext>
            </a:extLst>
          </p:cNvPr>
          <p:cNvPicPr>
            <a:picLocks noGrp="1" noChangeAspect="1"/>
          </p:cNvPicPr>
          <p:nvPr>
            <p:ph type="pic" sz="quarter" idx="43"/>
          </p:nvPr>
        </p:nvPicPr>
        <p:blipFill>
          <a:blip r:embed="rId3"/>
          <a:srcRect l="2794" r="2794"/>
          <a:stretch/>
        </p:blipFill>
        <p:spPr/>
      </p:pic>
    </p:spTree>
    <p:extLst>
      <p:ext uri="{BB962C8B-B14F-4D97-AF65-F5344CB8AC3E}">
        <p14:creationId xmlns:p14="http://schemas.microsoft.com/office/powerpoint/2010/main" val="39562063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0983E8-93C5-4B79-DAC4-B933821F3931}"/>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76042C19-1841-EB6A-4C40-C176DED4C3A5}"/>
              </a:ext>
            </a:extLst>
          </p:cNvPr>
          <p:cNvSpPr>
            <a:spLocks noGrp="1"/>
          </p:cNvSpPr>
          <p:nvPr>
            <p:ph type="body" sz="quarter" idx="16"/>
          </p:nvPr>
        </p:nvSpPr>
        <p:spPr>
          <a:prstGeom prst="rect">
            <a:avLst/>
          </a:prstGeom>
        </p:spPr>
        <p:txBody>
          <a:bodyPr/>
          <a:lstStyle/>
          <a:p>
            <a:r>
              <a:rPr lang="en-US"/>
              <a:t>What drives success in plant-based innovation</a:t>
            </a:r>
          </a:p>
        </p:txBody>
      </p:sp>
      <p:sp>
        <p:nvSpPr>
          <p:cNvPr id="3" name="TextBox 2">
            <a:extLst>
              <a:ext uri="{FF2B5EF4-FFF2-40B4-BE49-F238E27FC236}">
                <a16:creationId xmlns:a16="http://schemas.microsoft.com/office/drawing/2014/main" id="{489067F4-B423-BCD3-C407-0E26D31B16C5}"/>
              </a:ext>
            </a:extLst>
          </p:cNvPr>
          <p:cNvSpPr txBox="1"/>
          <p:nvPr/>
        </p:nvSpPr>
        <p:spPr>
          <a:xfrm>
            <a:off x="798380" y="1565257"/>
            <a:ext cx="10387780" cy="3785652"/>
          </a:xfrm>
          <a:prstGeom prst="rect">
            <a:avLst/>
          </a:prstGeom>
          <a:noFill/>
        </p:spPr>
        <p:txBody>
          <a:bodyPr wrap="square" lIns="91440" tIns="45720" rIns="91440" bIns="45720" anchor="t">
            <a:spAutoFit/>
          </a:bodyPr>
          <a:lstStyle/>
          <a:p>
            <a:pPr algn="just"/>
            <a:r>
              <a:rPr lang="en-US" sz="2400"/>
              <a:t>We envision a food system that is </a:t>
            </a:r>
            <a:r>
              <a:rPr lang="en-US" sz="2400" b="1"/>
              <a:t>sustainable, equitable, and resilient</a:t>
            </a:r>
            <a:r>
              <a:rPr lang="en-US" sz="2400"/>
              <a:t>, rooted in biodiversity, soil health, social justice, and cultural diversity. Innovation, circular principles, and inclusive governance shift us from extractive to regenerative practices. The plant-based sector thrives when products are </a:t>
            </a:r>
            <a:r>
              <a:rPr lang="en-US" sz="2400" b="1"/>
              <a:t>consumer-focused</a:t>
            </a:r>
            <a:r>
              <a:rPr lang="en-US" sz="2400"/>
              <a:t>, offering </a:t>
            </a:r>
            <a:r>
              <a:rPr lang="en-US" sz="2400" b="1"/>
              <a:t>taste, texture, and clean-label nutrition</a:t>
            </a:r>
            <a:r>
              <a:rPr lang="en-US" sz="2400"/>
              <a:t> for diverse lifestyles. Sustainability and logistics—circular packaging, eco-friendly materials, and reliable cold chains—ensure </a:t>
            </a:r>
            <a:r>
              <a:rPr lang="en-US" sz="2400" b="1"/>
              <a:t>safety, quality, and environmental responsibility</a:t>
            </a:r>
            <a:r>
              <a:rPr lang="en-US" sz="2400"/>
              <a:t>. Finally, </a:t>
            </a:r>
            <a:r>
              <a:rPr lang="en-US" sz="2400" b="1"/>
              <a:t>trust and communication</a:t>
            </a:r>
            <a:r>
              <a:rPr lang="en-US" sz="2400"/>
              <a:t> complete the picture. Transparent labeling, certifications, and engaging storytelling build </a:t>
            </a:r>
            <a:r>
              <a:rPr lang="en-US" sz="2400" b="1"/>
              <a:t>confidence, loyalty, and adoption</a:t>
            </a:r>
            <a:r>
              <a:rPr lang="en-US" sz="2400"/>
              <a:t>, supporting long-term growth.</a:t>
            </a:r>
            <a:endParaRPr lang="en-US" sz="2400">
              <a:ea typeface="Calibri"/>
              <a:cs typeface="Calibri"/>
            </a:endParaRPr>
          </a:p>
        </p:txBody>
      </p:sp>
    </p:spTree>
    <p:extLst>
      <p:ext uri="{BB962C8B-B14F-4D97-AF65-F5344CB8AC3E}">
        <p14:creationId xmlns:p14="http://schemas.microsoft.com/office/powerpoint/2010/main" val="10787198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5575E-9DD4-481A-D113-669008F70E20}"/>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AA783F76-F174-6014-81A3-620FD6C784D2}"/>
              </a:ext>
            </a:extLst>
          </p:cNvPr>
          <p:cNvSpPr>
            <a:spLocks noGrp="1"/>
          </p:cNvSpPr>
          <p:nvPr>
            <p:ph type="body" sz="quarter" idx="13"/>
          </p:nvPr>
        </p:nvSpPr>
        <p:spPr>
          <a:xfrm>
            <a:off x="1103605" y="2412647"/>
            <a:ext cx="4273428" cy="2578609"/>
          </a:xfrm>
        </p:spPr>
        <p:txBody>
          <a:bodyPr>
            <a:normAutofit/>
          </a:bodyPr>
          <a:lstStyle/>
          <a:p>
            <a:r>
              <a:rPr lang="en-US"/>
              <a:t>Plant-based innovation is where </a:t>
            </a:r>
            <a:r>
              <a:rPr lang="en-US" b="1"/>
              <a:t>science, creativity, and market insight converge</a:t>
            </a:r>
            <a:r>
              <a:rPr lang="en-US"/>
              <a:t> to satisfy evolving needs and drive long-term growth.</a:t>
            </a:r>
          </a:p>
        </p:txBody>
      </p:sp>
      <p:grpSp>
        <p:nvGrpSpPr>
          <p:cNvPr id="14" name="Group 13">
            <a:extLst>
              <a:ext uri="{FF2B5EF4-FFF2-40B4-BE49-F238E27FC236}">
                <a16:creationId xmlns:a16="http://schemas.microsoft.com/office/drawing/2014/main" id="{12170E68-F130-1E50-2233-25A00DED5490}"/>
              </a:ext>
            </a:extLst>
          </p:cNvPr>
          <p:cNvGrpSpPr/>
          <p:nvPr/>
        </p:nvGrpSpPr>
        <p:grpSpPr>
          <a:xfrm>
            <a:off x="2302497" y="950976"/>
            <a:ext cx="1487826" cy="1083162"/>
            <a:chOff x="3400450" y="986392"/>
            <a:chExt cx="1487826" cy="1083162"/>
          </a:xfrm>
          <a:solidFill>
            <a:srgbClr val="75B543"/>
          </a:solidFill>
        </p:grpSpPr>
        <p:sp>
          <p:nvSpPr>
            <p:cNvPr id="15" name="Freeform 14">
              <a:extLst>
                <a:ext uri="{FF2B5EF4-FFF2-40B4-BE49-F238E27FC236}">
                  <a16:creationId xmlns:a16="http://schemas.microsoft.com/office/drawing/2014/main" id="{78720C72-5E34-3319-E59B-7EBBA78F453D}"/>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grpFill/>
            <a:ln w="8971"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2CDBD97-6C58-7356-9A2F-C176491131DA}"/>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2C6756"/>
            </a:solidFill>
            <a:ln w="8971" cap="flat">
              <a:noFill/>
              <a:prstDash val="solid"/>
              <a:miter/>
            </a:ln>
          </p:spPr>
          <p:txBody>
            <a:bodyPr rtlCol="0" anchor="ctr"/>
            <a:lstStyle/>
            <a:p>
              <a:endParaRPr lang="en-US"/>
            </a:p>
          </p:txBody>
        </p:sp>
      </p:grpSp>
      <p:grpSp>
        <p:nvGrpSpPr>
          <p:cNvPr id="2" name="Group 1">
            <a:extLst>
              <a:ext uri="{FF2B5EF4-FFF2-40B4-BE49-F238E27FC236}">
                <a16:creationId xmlns:a16="http://schemas.microsoft.com/office/drawing/2014/main" id="{4664D82E-7958-1C0D-7712-1D07D51C4C03}"/>
              </a:ext>
            </a:extLst>
          </p:cNvPr>
          <p:cNvGrpSpPr/>
          <p:nvPr/>
        </p:nvGrpSpPr>
        <p:grpSpPr>
          <a:xfrm>
            <a:off x="-520869" y="866695"/>
            <a:ext cx="1720828" cy="3994335"/>
            <a:chOff x="4413794" y="4725223"/>
            <a:chExt cx="421607" cy="978622"/>
          </a:xfrm>
          <a:solidFill>
            <a:schemeClr val="bg1">
              <a:alpha val="17834"/>
            </a:schemeClr>
          </a:solidFill>
        </p:grpSpPr>
        <p:grpSp>
          <p:nvGrpSpPr>
            <p:cNvPr id="3" name="Graphic 2">
              <a:extLst>
                <a:ext uri="{FF2B5EF4-FFF2-40B4-BE49-F238E27FC236}">
                  <a16:creationId xmlns:a16="http://schemas.microsoft.com/office/drawing/2014/main" id="{7D701611-B783-49D6-C3F8-5985A9655571}"/>
                </a:ext>
              </a:extLst>
            </p:cNvPr>
            <p:cNvGrpSpPr/>
            <p:nvPr/>
          </p:nvGrpSpPr>
          <p:grpSpPr>
            <a:xfrm>
              <a:off x="4413794" y="4757590"/>
              <a:ext cx="421607" cy="535957"/>
              <a:chOff x="4413794" y="4757590"/>
              <a:chExt cx="421607" cy="535957"/>
            </a:xfrm>
            <a:grpFill/>
          </p:grpSpPr>
          <p:sp>
            <p:nvSpPr>
              <p:cNvPr id="17" name="Freeform 16">
                <a:extLst>
                  <a:ext uri="{FF2B5EF4-FFF2-40B4-BE49-F238E27FC236}">
                    <a16:creationId xmlns:a16="http://schemas.microsoft.com/office/drawing/2014/main" id="{D8EB6D4F-E823-641A-D6F3-17E40DF3FD2B}"/>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A2781683-D060-8CB3-72F9-96CF153B1BC1}"/>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6" name="Graphic 2">
              <a:extLst>
                <a:ext uri="{FF2B5EF4-FFF2-40B4-BE49-F238E27FC236}">
                  <a16:creationId xmlns:a16="http://schemas.microsoft.com/office/drawing/2014/main" id="{77280F24-A0A8-EBD7-26AA-DDBBDFAC4291}"/>
                </a:ext>
              </a:extLst>
            </p:cNvPr>
            <p:cNvGrpSpPr/>
            <p:nvPr/>
          </p:nvGrpSpPr>
          <p:grpSpPr>
            <a:xfrm>
              <a:off x="4539076" y="4725223"/>
              <a:ext cx="126381" cy="222760"/>
              <a:chOff x="4539076" y="4725223"/>
              <a:chExt cx="126381" cy="222760"/>
            </a:xfrm>
            <a:grpFill/>
          </p:grpSpPr>
          <p:sp>
            <p:nvSpPr>
              <p:cNvPr id="10" name="Freeform 9">
                <a:extLst>
                  <a:ext uri="{FF2B5EF4-FFF2-40B4-BE49-F238E27FC236}">
                    <a16:creationId xmlns:a16="http://schemas.microsoft.com/office/drawing/2014/main" id="{8CA9AD84-9527-F714-DC74-8D51809EB315}"/>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4DBAF893-EC64-BF90-75D5-ACCAFD9F3A6E}"/>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C6B5CA1A-C8CA-F69E-D8FE-B3DFBA28E487}"/>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AA5B2A3-18FF-EBD1-B89E-2C56673F192B}"/>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8" name="Freeform 7">
              <a:extLst>
                <a:ext uri="{FF2B5EF4-FFF2-40B4-BE49-F238E27FC236}">
                  <a16:creationId xmlns:a16="http://schemas.microsoft.com/office/drawing/2014/main" id="{AD147C78-C128-DDD6-8AD8-63B3C4E56700}"/>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A5B57536-9C19-01EA-2BD4-EEAA9D7CEC57}"/>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pic>
        <p:nvPicPr>
          <p:cNvPr id="24" name="Θέση εικόνας 23" descr="Εικόνα που περιέχει φυσικές τροφές, οπωροκηπευτικά, φρούτο, νεκρή φύση&#10;&#10;Το περιεχόμενο που δημιουργείται από AI ενδέχεται να είναι εσφαλμένο.">
            <a:extLst>
              <a:ext uri="{FF2B5EF4-FFF2-40B4-BE49-F238E27FC236}">
                <a16:creationId xmlns:a16="http://schemas.microsoft.com/office/drawing/2014/main" id="{6FB32E46-02EB-494A-CA12-D8A673DC1F63}"/>
              </a:ext>
            </a:extLst>
          </p:cNvPr>
          <p:cNvPicPr>
            <a:picLocks noGrp="1" noChangeAspect="1"/>
          </p:cNvPicPr>
          <p:nvPr>
            <p:ph type="pic" sz="quarter" idx="42"/>
          </p:nvPr>
        </p:nvPicPr>
        <p:blipFill>
          <a:blip r:embed="rId3"/>
          <a:srcRect t="2784" b="2784"/>
          <a:stretch>
            <a:fillRect/>
          </a:stretch>
        </p:blipFill>
        <p:spPr/>
      </p:pic>
    </p:spTree>
    <p:extLst>
      <p:ext uri="{BB962C8B-B14F-4D97-AF65-F5344CB8AC3E}">
        <p14:creationId xmlns:p14="http://schemas.microsoft.com/office/powerpoint/2010/main" val="21911808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E2CFC547-9849-7F41-990D-A769792DB4FA}"/>
              </a:ext>
            </a:extLst>
          </p:cNvPr>
          <p:cNvSpPr>
            <a:spLocks noGrp="1"/>
          </p:cNvSpPr>
          <p:nvPr>
            <p:ph type="body" sz="quarter" idx="19"/>
          </p:nvPr>
        </p:nvSpPr>
        <p:spPr>
          <a:xfrm>
            <a:off x="1200724" y="3276476"/>
            <a:ext cx="5416314" cy="731140"/>
          </a:xfrm>
        </p:spPr>
        <p:txBody>
          <a:bodyPr>
            <a:noAutofit/>
          </a:bodyPr>
          <a:lstStyle/>
          <a:p>
            <a:pPr algn="ctr"/>
            <a:r>
              <a:rPr lang="en-GB" sz="2400" b="1"/>
              <a:t>Supporting Europe’s food sector in adopting plant-based innovation and sustainability. </a:t>
            </a:r>
            <a:endParaRPr lang="en-US" sz="2400" b="1"/>
          </a:p>
        </p:txBody>
      </p:sp>
      <p:sp>
        <p:nvSpPr>
          <p:cNvPr id="20" name="Text Placeholder 19">
            <a:extLst>
              <a:ext uri="{FF2B5EF4-FFF2-40B4-BE49-F238E27FC236}">
                <a16:creationId xmlns:a16="http://schemas.microsoft.com/office/drawing/2014/main" id="{5328264C-32A9-A14B-88CE-E920BC4BEE14}"/>
              </a:ext>
            </a:extLst>
          </p:cNvPr>
          <p:cNvSpPr>
            <a:spLocks noGrp="1"/>
          </p:cNvSpPr>
          <p:nvPr>
            <p:ph type="body" sz="quarter" idx="20"/>
          </p:nvPr>
        </p:nvSpPr>
        <p:spPr>
          <a:xfrm>
            <a:off x="836160" y="1290808"/>
            <a:ext cx="6145443" cy="837258"/>
          </a:xfrm>
        </p:spPr>
        <p:txBody>
          <a:bodyPr>
            <a:noAutofit/>
          </a:bodyPr>
          <a:lstStyle/>
          <a:p>
            <a:pPr algn="ctr"/>
            <a:r>
              <a:rPr lang="en-GB" sz="3600">
                <a:solidFill>
                  <a:srgbClr val="75B543"/>
                </a:solidFill>
              </a:rPr>
              <a:t>Thank you for completing Module 3 - </a:t>
            </a:r>
            <a:r>
              <a:rPr lang="en-US" sz="3600">
                <a:solidFill>
                  <a:srgbClr val="75B543"/>
                </a:solidFill>
              </a:rPr>
              <a:t>Creating plant-based innovations for Retail, Prepared Consumer Foods</a:t>
            </a:r>
          </a:p>
          <a:p>
            <a:pPr algn="ctr"/>
            <a:endParaRPr lang="en-GB" sz="3600">
              <a:solidFill>
                <a:srgbClr val="75B543"/>
              </a:solidFill>
            </a:endParaRPr>
          </a:p>
        </p:txBody>
      </p:sp>
      <p:sp>
        <p:nvSpPr>
          <p:cNvPr id="2" name="Text Placeholder 1">
            <a:extLst>
              <a:ext uri="{FF2B5EF4-FFF2-40B4-BE49-F238E27FC236}">
                <a16:creationId xmlns:a16="http://schemas.microsoft.com/office/drawing/2014/main" id="{13A582CD-8D8D-9137-9B8F-8B917C053D91}"/>
              </a:ext>
            </a:extLst>
          </p:cNvPr>
          <p:cNvSpPr>
            <a:spLocks noGrp="1"/>
          </p:cNvSpPr>
          <p:nvPr>
            <p:ph type="body" sz="quarter" idx="21"/>
          </p:nvPr>
        </p:nvSpPr>
        <p:spPr>
          <a:xfrm>
            <a:off x="836160" y="4998291"/>
            <a:ext cx="3845567" cy="731140"/>
          </a:xfrm>
        </p:spPr>
        <p:txBody>
          <a:bodyPr>
            <a:normAutofit/>
          </a:bodyPr>
          <a:lstStyle/>
          <a:p>
            <a:r>
              <a:rPr lang="en-US" sz="3000" err="1"/>
              <a:t>www.</a:t>
            </a:r>
            <a:r>
              <a:rPr lang="en-US" sz="3000" b="1" err="1"/>
              <a:t>plantpower</a:t>
            </a:r>
            <a:r>
              <a:rPr lang="en-US" sz="3000" err="1"/>
              <a:t>.eu</a:t>
            </a:r>
            <a:endParaRPr lang="en-US" sz="3000"/>
          </a:p>
        </p:txBody>
      </p:sp>
      <p:grpSp>
        <p:nvGrpSpPr>
          <p:cNvPr id="28" name="Group 27">
            <a:extLst>
              <a:ext uri="{FF2B5EF4-FFF2-40B4-BE49-F238E27FC236}">
                <a16:creationId xmlns:a16="http://schemas.microsoft.com/office/drawing/2014/main" id="{24200E11-3AE5-36C8-2CE6-DDC19718EF04}"/>
              </a:ext>
            </a:extLst>
          </p:cNvPr>
          <p:cNvGrpSpPr/>
          <p:nvPr/>
        </p:nvGrpSpPr>
        <p:grpSpPr>
          <a:xfrm>
            <a:off x="10599188" y="2424753"/>
            <a:ext cx="1720828" cy="3994335"/>
            <a:chOff x="4413794" y="4725223"/>
            <a:chExt cx="421607" cy="978622"/>
          </a:xfrm>
          <a:solidFill>
            <a:schemeClr val="bg1">
              <a:alpha val="18000"/>
            </a:schemeClr>
          </a:solidFill>
        </p:grpSpPr>
        <p:grpSp>
          <p:nvGrpSpPr>
            <p:cNvPr id="29" name="Graphic 2">
              <a:extLst>
                <a:ext uri="{FF2B5EF4-FFF2-40B4-BE49-F238E27FC236}">
                  <a16:creationId xmlns:a16="http://schemas.microsoft.com/office/drawing/2014/main" id="{B6D6819D-8E91-2558-DC5F-FB7AA99BC069}"/>
                </a:ext>
              </a:extLst>
            </p:cNvPr>
            <p:cNvGrpSpPr/>
            <p:nvPr/>
          </p:nvGrpSpPr>
          <p:grpSpPr>
            <a:xfrm>
              <a:off x="4413794" y="4757590"/>
              <a:ext cx="421607" cy="535957"/>
              <a:chOff x="4413794" y="4757590"/>
              <a:chExt cx="421607" cy="535957"/>
            </a:xfrm>
            <a:grpFill/>
          </p:grpSpPr>
          <p:sp>
            <p:nvSpPr>
              <p:cNvPr id="37" name="Freeform 36">
                <a:extLst>
                  <a:ext uri="{FF2B5EF4-FFF2-40B4-BE49-F238E27FC236}">
                    <a16:creationId xmlns:a16="http://schemas.microsoft.com/office/drawing/2014/main" id="{D9FD4462-9B53-9A10-167C-350B255B8FD3}"/>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28FF8410-ED1F-03B0-816D-72F93D12CDD6}"/>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30" name="Graphic 2">
              <a:extLst>
                <a:ext uri="{FF2B5EF4-FFF2-40B4-BE49-F238E27FC236}">
                  <a16:creationId xmlns:a16="http://schemas.microsoft.com/office/drawing/2014/main" id="{B26C7872-42FE-7888-616D-61A332465CB9}"/>
                </a:ext>
              </a:extLst>
            </p:cNvPr>
            <p:cNvGrpSpPr/>
            <p:nvPr/>
          </p:nvGrpSpPr>
          <p:grpSpPr>
            <a:xfrm>
              <a:off x="4539076" y="4725223"/>
              <a:ext cx="126381" cy="222760"/>
              <a:chOff x="4539076" y="4725223"/>
              <a:chExt cx="126381" cy="222760"/>
            </a:xfrm>
            <a:grpFill/>
          </p:grpSpPr>
          <p:sp>
            <p:nvSpPr>
              <p:cNvPr id="33" name="Freeform 32">
                <a:extLst>
                  <a:ext uri="{FF2B5EF4-FFF2-40B4-BE49-F238E27FC236}">
                    <a16:creationId xmlns:a16="http://schemas.microsoft.com/office/drawing/2014/main" id="{48F28C6D-53C2-4045-77FA-B506369C7C41}"/>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F892E84-D3E1-539F-E0A5-567557826308}"/>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F82FF41A-6672-CE7F-6771-E24478C180FA}"/>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E6E4FE06-CCDF-AB6C-4D04-E3F9281041C9}"/>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31" name="Freeform 30">
              <a:extLst>
                <a:ext uri="{FF2B5EF4-FFF2-40B4-BE49-F238E27FC236}">
                  <a16:creationId xmlns:a16="http://schemas.microsoft.com/office/drawing/2014/main" id="{5475254B-379D-9DA4-D394-45E5D024E55C}"/>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4F4EC7AA-3255-8C6B-D02A-5D19D32C7037}"/>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
        <p:nvSpPr>
          <p:cNvPr id="57" name="Text Placeholder 5">
            <a:extLst>
              <a:ext uri="{FF2B5EF4-FFF2-40B4-BE49-F238E27FC236}">
                <a16:creationId xmlns:a16="http://schemas.microsoft.com/office/drawing/2014/main" id="{49757D62-A6EB-C80A-9AE7-8B056815C1F6}"/>
              </a:ext>
            </a:extLst>
          </p:cNvPr>
          <p:cNvSpPr txBox="1">
            <a:spLocks/>
          </p:cNvSpPr>
          <p:nvPr/>
        </p:nvSpPr>
        <p:spPr>
          <a:xfrm>
            <a:off x="7786050" y="3450701"/>
            <a:ext cx="3256950" cy="6905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b="1">
                <a:solidFill>
                  <a:schemeClr val="bg1"/>
                </a:solidFill>
              </a:rPr>
              <a:t>follow our journey</a:t>
            </a:r>
          </a:p>
        </p:txBody>
      </p:sp>
      <p:grpSp>
        <p:nvGrpSpPr>
          <p:cNvPr id="61" name="Group 60">
            <a:extLst>
              <a:ext uri="{FF2B5EF4-FFF2-40B4-BE49-F238E27FC236}">
                <a16:creationId xmlns:a16="http://schemas.microsoft.com/office/drawing/2014/main" id="{0655F175-BC47-B84D-FAB4-75D78F098569}"/>
              </a:ext>
            </a:extLst>
          </p:cNvPr>
          <p:cNvGrpSpPr/>
          <p:nvPr/>
        </p:nvGrpSpPr>
        <p:grpSpPr>
          <a:xfrm>
            <a:off x="8813102" y="4080112"/>
            <a:ext cx="1640298" cy="473264"/>
            <a:chOff x="1621396" y="7811373"/>
            <a:chExt cx="972657" cy="280634"/>
          </a:xfrm>
        </p:grpSpPr>
        <p:grpSp>
          <p:nvGrpSpPr>
            <p:cNvPr id="65" name="Graphic 3">
              <a:extLst>
                <a:ext uri="{FF2B5EF4-FFF2-40B4-BE49-F238E27FC236}">
                  <a16:creationId xmlns:a16="http://schemas.microsoft.com/office/drawing/2014/main" id="{931474F9-CF3C-A97E-5E2C-AF1CC146D492}"/>
                </a:ext>
              </a:extLst>
            </p:cNvPr>
            <p:cNvGrpSpPr/>
            <p:nvPr/>
          </p:nvGrpSpPr>
          <p:grpSpPr>
            <a:xfrm>
              <a:off x="1967511" y="7811373"/>
              <a:ext cx="280634" cy="280634"/>
              <a:chOff x="1950027" y="2499889"/>
              <a:chExt cx="850463" cy="850463"/>
            </a:xfrm>
          </p:grpSpPr>
          <p:sp>
            <p:nvSpPr>
              <p:cNvPr id="75" name="Freeform 74">
                <a:extLst>
                  <a:ext uri="{FF2B5EF4-FFF2-40B4-BE49-F238E27FC236}">
                    <a16:creationId xmlns:a16="http://schemas.microsoft.com/office/drawing/2014/main" id="{57A8EBD2-02D8-2545-1536-B1972FC584C8}"/>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81CCB2"/>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76" name="Graphic 3">
                <a:extLst>
                  <a:ext uri="{FF2B5EF4-FFF2-40B4-BE49-F238E27FC236}">
                    <a16:creationId xmlns:a16="http://schemas.microsoft.com/office/drawing/2014/main" id="{2788B530-1CCA-D881-1363-A241AB1A3063}"/>
                  </a:ext>
                </a:extLst>
              </p:cNvPr>
              <p:cNvGrpSpPr/>
              <p:nvPr/>
            </p:nvGrpSpPr>
            <p:grpSpPr>
              <a:xfrm>
                <a:off x="2107521" y="2657382"/>
                <a:ext cx="535476" cy="535477"/>
                <a:chOff x="2107521" y="2657382"/>
                <a:chExt cx="535476" cy="535477"/>
              </a:xfrm>
              <a:solidFill>
                <a:srgbClr val="FFFFFF"/>
              </a:solidFill>
            </p:grpSpPr>
            <p:sp>
              <p:nvSpPr>
                <p:cNvPr id="77" name="Freeform 76">
                  <a:extLst>
                    <a:ext uri="{FF2B5EF4-FFF2-40B4-BE49-F238E27FC236}">
                      <a16:creationId xmlns:a16="http://schemas.microsoft.com/office/drawing/2014/main" id="{AD7FB211-A08E-4810-36D7-6C8C2CDF5DAD}"/>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8" name="Freeform 77">
                  <a:extLst>
                    <a:ext uri="{FF2B5EF4-FFF2-40B4-BE49-F238E27FC236}">
                      <a16:creationId xmlns:a16="http://schemas.microsoft.com/office/drawing/2014/main" id="{E6B9AD1C-936A-8DA5-5282-AE7F7B710CC8}"/>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9" name="Freeform 78">
                  <a:extLst>
                    <a:ext uri="{FF2B5EF4-FFF2-40B4-BE49-F238E27FC236}">
                      <a16:creationId xmlns:a16="http://schemas.microsoft.com/office/drawing/2014/main" id="{C103D141-B061-0572-7D51-B7F5D99B85B1}"/>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67" name="Graphic 3">
              <a:extLst>
                <a:ext uri="{FF2B5EF4-FFF2-40B4-BE49-F238E27FC236}">
                  <a16:creationId xmlns:a16="http://schemas.microsoft.com/office/drawing/2014/main" id="{C20D1E9A-BD62-2EE8-8D4F-3A3766AF8E38}"/>
                </a:ext>
              </a:extLst>
            </p:cNvPr>
            <p:cNvGrpSpPr/>
            <p:nvPr/>
          </p:nvGrpSpPr>
          <p:grpSpPr>
            <a:xfrm>
              <a:off x="2313419" y="7811373"/>
              <a:ext cx="280634" cy="280634"/>
              <a:chOff x="2998302" y="2499889"/>
              <a:chExt cx="850463" cy="850463"/>
            </a:xfrm>
          </p:grpSpPr>
          <p:sp>
            <p:nvSpPr>
              <p:cNvPr id="73" name="Freeform 72">
                <a:extLst>
                  <a:ext uri="{FF2B5EF4-FFF2-40B4-BE49-F238E27FC236}">
                    <a16:creationId xmlns:a16="http://schemas.microsoft.com/office/drawing/2014/main" id="{A21F6952-9754-D762-D645-D52CAE806F9D}"/>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81CCB2"/>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4" name="Freeform 73">
                <a:extLst>
                  <a:ext uri="{FF2B5EF4-FFF2-40B4-BE49-F238E27FC236}">
                    <a16:creationId xmlns:a16="http://schemas.microsoft.com/office/drawing/2014/main" id="{FBF844FF-F021-193C-F403-C0C49A980778}"/>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69" name="Freeform 68">
              <a:extLst>
                <a:ext uri="{FF2B5EF4-FFF2-40B4-BE49-F238E27FC236}">
                  <a16:creationId xmlns:a16="http://schemas.microsoft.com/office/drawing/2014/main" id="{0D38D4C5-149D-51B9-8582-5ED40858919E}"/>
                </a:ext>
              </a:extLst>
            </p:cNvPr>
            <p:cNvSpPr/>
            <p:nvPr/>
          </p:nvSpPr>
          <p:spPr>
            <a:xfrm>
              <a:off x="1621396" y="7811373"/>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81CCB2"/>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pic>
          <p:nvPicPr>
            <p:cNvPr id="70" name="Graphic 69" descr="World with solid fill">
              <a:extLst>
                <a:ext uri="{FF2B5EF4-FFF2-40B4-BE49-F238E27FC236}">
                  <a16:creationId xmlns:a16="http://schemas.microsoft.com/office/drawing/2014/main" id="{ECC5B433-E67A-3F52-0B19-01FD21DC219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38675" y="7828652"/>
              <a:ext cx="246077" cy="246077"/>
            </a:xfrm>
            <a:prstGeom prst="rect">
              <a:avLst/>
            </a:prstGeom>
          </p:spPr>
        </p:pic>
      </p:grpSp>
    </p:spTree>
    <p:extLst>
      <p:ext uri="{BB962C8B-B14F-4D97-AF65-F5344CB8AC3E}">
        <p14:creationId xmlns:p14="http://schemas.microsoft.com/office/powerpoint/2010/main" val="41698255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en-US" b="1"/>
              <a:t>Purpose and Objectives</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a:t>01</a:t>
            </a:r>
          </a:p>
        </p:txBody>
      </p:sp>
      <p:pic>
        <p:nvPicPr>
          <p:cNvPr id="12" name="Θέση εικόνας 11" descr="Εικόνα που περιέχει φυσικές τροφές, οπωροκηπευτικά, ομάδα τροφίμων, μη επεξεργασμένα τρόφιμα&#10;&#10;Το περιεχόμενο που δημιουργείται από AI ενδέχεται να είναι εσφαλμένο.">
            <a:extLst>
              <a:ext uri="{FF2B5EF4-FFF2-40B4-BE49-F238E27FC236}">
                <a16:creationId xmlns:a16="http://schemas.microsoft.com/office/drawing/2014/main" id="{6D37D223-9323-0DB1-0D70-DBC1D842DEDE}"/>
              </a:ext>
            </a:extLst>
          </p:cNvPr>
          <p:cNvPicPr>
            <a:picLocks noGrp="1" noChangeAspect="1"/>
          </p:cNvPicPr>
          <p:nvPr>
            <p:ph type="pic" sz="quarter" idx="43"/>
          </p:nvPr>
        </p:nvPicPr>
        <p:blipFill>
          <a:blip r:embed="rId3"/>
          <a:srcRect t="2903" b="2903"/>
          <a:stretch>
            <a:fillRect/>
          </a:stretch>
        </p:blipFill>
        <p:spPr/>
      </p:pic>
    </p:spTree>
    <p:extLst>
      <p:ext uri="{BB962C8B-B14F-4D97-AF65-F5344CB8AC3E}">
        <p14:creationId xmlns:p14="http://schemas.microsoft.com/office/powerpoint/2010/main" val="1329186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8"/>
          </p:nvPr>
        </p:nvSpPr>
        <p:spPr>
          <a:xfrm>
            <a:off x="798381" y="1504041"/>
            <a:ext cx="10595237" cy="3849918"/>
          </a:xfrm>
          <a:prstGeom prst="rect">
            <a:avLst/>
          </a:prstGeom>
        </p:spPr>
        <p:txBody>
          <a:bodyPr lIns="91440" tIns="45720" rIns="91440" bIns="45720" anchor="t"/>
          <a:lstStyle/>
          <a:p>
            <a:pPr algn="just"/>
            <a:r>
              <a:rPr lang="en-GB"/>
              <a:t>  This module aims to provide learners with a comprehensive understanding of the </a:t>
            </a:r>
            <a:r>
              <a:rPr lang="en-US"/>
              <a:t>consumer trends and market demand for plant-based ready-to-eat and retail products. It explores innovative strategies for developing plant-based products that appeal to diverse consumer segments, while analyzing challenges and solutions related to formulation, shelf life, packaging, and distribution. Additionally, the module highlights how to integrate sustainability, nutrition, and convenience into retail product design and offers insights into effective branding, labeling, and consumer communication for plant-based foods.</a:t>
            </a:r>
          </a:p>
          <a:p>
            <a:endParaRPr lang="en-US"/>
          </a:p>
        </p:txBody>
      </p:sp>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prstGeom prst="rect">
            <a:avLst/>
          </a:prstGeom>
        </p:spPr>
        <p:txBody>
          <a:bodyPr/>
          <a:lstStyle/>
          <a:p>
            <a:r>
              <a:rPr lang="en-US"/>
              <a:t>Purpose</a:t>
            </a:r>
          </a:p>
          <a:p>
            <a:r>
              <a:rPr lang="en-US"/>
              <a:t>	  </a:t>
            </a:r>
          </a:p>
        </p:txBody>
      </p:sp>
    </p:spTree>
    <p:extLst>
      <p:ext uri="{BB962C8B-B14F-4D97-AF65-F5344CB8AC3E}">
        <p14:creationId xmlns:p14="http://schemas.microsoft.com/office/powerpoint/2010/main" val="3933563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r>
              <a:rPr lang="en-GB"/>
              <a:t>By the end of the module, learners will be able to:</a:t>
            </a:r>
          </a:p>
          <a:p>
            <a:endParaRPr lang="en-GB"/>
          </a:p>
          <a:p>
            <a:pPr marL="342900" lvl="0" indent="-342900" algn="just">
              <a:buFont typeface="Wingdings" panose="05000000000000000000" pitchFamily="2" charset="2"/>
              <a:buChar char="Ø"/>
            </a:pPr>
            <a:r>
              <a:rPr lang="es-ES" err="1"/>
              <a:t>Identify</a:t>
            </a:r>
            <a:r>
              <a:rPr lang="es-ES"/>
              <a:t> </a:t>
            </a:r>
            <a:r>
              <a:rPr lang="es-ES" err="1"/>
              <a:t>the</a:t>
            </a:r>
            <a:r>
              <a:rPr lang="es-ES"/>
              <a:t> </a:t>
            </a:r>
            <a:r>
              <a:rPr lang="es-ES" err="1"/>
              <a:t>key</a:t>
            </a:r>
            <a:r>
              <a:rPr lang="es-ES"/>
              <a:t> drivers of </a:t>
            </a:r>
            <a:r>
              <a:rPr lang="es-ES" err="1"/>
              <a:t>innovation</a:t>
            </a:r>
            <a:r>
              <a:rPr lang="es-ES"/>
              <a:t> in </a:t>
            </a:r>
            <a:r>
              <a:rPr lang="es-ES" err="1"/>
              <a:t>plant-based</a:t>
            </a:r>
            <a:r>
              <a:rPr lang="es-ES"/>
              <a:t> </a:t>
            </a:r>
            <a:r>
              <a:rPr lang="es-ES" err="1"/>
              <a:t>retail</a:t>
            </a:r>
            <a:r>
              <a:rPr lang="es-ES"/>
              <a:t> </a:t>
            </a:r>
            <a:r>
              <a:rPr lang="es-ES" err="1"/>
              <a:t>foods</a:t>
            </a:r>
            <a:r>
              <a:rPr lang="es-ES"/>
              <a:t>.</a:t>
            </a:r>
            <a:endParaRPr lang="en-US" b="1"/>
          </a:p>
          <a:p>
            <a:pPr marL="342900" lvl="0" indent="-342900" algn="just">
              <a:buFont typeface="Wingdings" panose="05000000000000000000" pitchFamily="2" charset="2"/>
              <a:buChar char="Ø"/>
            </a:pPr>
            <a:r>
              <a:rPr lang="es-ES"/>
              <a:t>Design new </a:t>
            </a:r>
            <a:r>
              <a:rPr lang="es-ES" err="1"/>
              <a:t>plant-based</a:t>
            </a:r>
            <a:r>
              <a:rPr lang="es-ES"/>
              <a:t> </a:t>
            </a:r>
            <a:r>
              <a:rPr lang="es-ES" err="1"/>
              <a:t>products</a:t>
            </a:r>
            <a:r>
              <a:rPr lang="es-ES"/>
              <a:t> </a:t>
            </a:r>
            <a:r>
              <a:rPr lang="es-ES" err="1"/>
              <a:t>aligned</a:t>
            </a:r>
            <a:r>
              <a:rPr lang="es-ES"/>
              <a:t> </a:t>
            </a:r>
            <a:r>
              <a:rPr lang="es-ES" err="1"/>
              <a:t>with</a:t>
            </a:r>
            <a:r>
              <a:rPr lang="es-ES"/>
              <a:t> </a:t>
            </a:r>
            <a:r>
              <a:rPr lang="es-ES" err="1"/>
              <a:t>current</a:t>
            </a:r>
            <a:r>
              <a:rPr lang="es-ES"/>
              <a:t> </a:t>
            </a:r>
            <a:r>
              <a:rPr lang="es-ES" err="1"/>
              <a:t>trends</a:t>
            </a:r>
            <a:r>
              <a:rPr lang="es-ES"/>
              <a:t> and </a:t>
            </a:r>
            <a:r>
              <a:rPr lang="es-ES" err="1"/>
              <a:t>health</a:t>
            </a:r>
            <a:r>
              <a:rPr lang="es-ES"/>
              <a:t> </a:t>
            </a:r>
            <a:r>
              <a:rPr lang="es-ES" err="1"/>
              <a:t>requirements</a:t>
            </a:r>
            <a:r>
              <a:rPr lang="es-ES"/>
              <a:t>.</a:t>
            </a:r>
            <a:endParaRPr lang="en-US" b="1"/>
          </a:p>
          <a:p>
            <a:pPr marL="342900" lvl="0" indent="-342900" algn="just">
              <a:buFont typeface="Wingdings" panose="05000000000000000000" pitchFamily="2" charset="2"/>
              <a:buChar char="Ø"/>
            </a:pPr>
            <a:r>
              <a:rPr lang="es-ES" err="1"/>
              <a:t>Evaluate</a:t>
            </a:r>
            <a:r>
              <a:rPr lang="es-ES"/>
              <a:t> </a:t>
            </a:r>
            <a:r>
              <a:rPr lang="es-ES" err="1"/>
              <a:t>packaging</a:t>
            </a:r>
            <a:r>
              <a:rPr lang="es-ES"/>
              <a:t> and </a:t>
            </a:r>
            <a:r>
              <a:rPr lang="es-ES" err="1"/>
              <a:t>processing</a:t>
            </a:r>
            <a:r>
              <a:rPr lang="es-ES"/>
              <a:t> </a:t>
            </a:r>
            <a:r>
              <a:rPr lang="es-ES" err="1"/>
              <a:t>technologies</a:t>
            </a:r>
            <a:r>
              <a:rPr lang="es-ES"/>
              <a:t> </a:t>
            </a:r>
            <a:r>
              <a:rPr lang="es-ES" err="1"/>
              <a:t>suitable</a:t>
            </a:r>
            <a:r>
              <a:rPr lang="es-ES"/>
              <a:t> </a:t>
            </a:r>
            <a:r>
              <a:rPr lang="es-ES" err="1"/>
              <a:t>for</a:t>
            </a:r>
            <a:r>
              <a:rPr lang="es-ES"/>
              <a:t> </a:t>
            </a:r>
            <a:r>
              <a:rPr lang="es-ES" err="1"/>
              <a:t>consumer</a:t>
            </a:r>
            <a:r>
              <a:rPr lang="es-ES"/>
              <a:t> </a:t>
            </a:r>
            <a:r>
              <a:rPr lang="es-ES" err="1"/>
              <a:t>products</a:t>
            </a:r>
            <a:r>
              <a:rPr lang="es-ES"/>
              <a:t>.</a:t>
            </a:r>
            <a:endParaRPr lang="en-US" b="1"/>
          </a:p>
          <a:p>
            <a:pPr marL="342900" lvl="0" indent="-342900" algn="just">
              <a:buFont typeface="Wingdings" panose="05000000000000000000" pitchFamily="2" charset="2"/>
              <a:buChar char="Ø"/>
            </a:pPr>
            <a:r>
              <a:rPr lang="es-ES" err="1"/>
              <a:t>Apply</a:t>
            </a:r>
            <a:r>
              <a:rPr lang="es-ES"/>
              <a:t> </a:t>
            </a:r>
            <a:r>
              <a:rPr lang="es-ES" err="1"/>
              <a:t>knowledge</a:t>
            </a:r>
            <a:r>
              <a:rPr lang="es-ES"/>
              <a:t> of </a:t>
            </a:r>
            <a:r>
              <a:rPr lang="es-ES" err="1"/>
              <a:t>regulatory</a:t>
            </a:r>
            <a:r>
              <a:rPr lang="es-ES"/>
              <a:t> and </a:t>
            </a:r>
            <a:r>
              <a:rPr lang="es-ES" err="1"/>
              <a:t>labeling</a:t>
            </a:r>
            <a:r>
              <a:rPr lang="es-ES"/>
              <a:t> </a:t>
            </a:r>
            <a:r>
              <a:rPr lang="es-ES" err="1"/>
              <a:t>requirements</a:t>
            </a:r>
            <a:r>
              <a:rPr lang="es-ES"/>
              <a:t>.</a:t>
            </a:r>
            <a:endParaRPr lang="en-US" b="1"/>
          </a:p>
          <a:p>
            <a:pPr marL="342900" lvl="0" indent="-342900" algn="just">
              <a:buFont typeface="Wingdings" panose="05000000000000000000" pitchFamily="2" charset="2"/>
              <a:buChar char="Ø"/>
            </a:pPr>
            <a:r>
              <a:rPr lang="es-ES" err="1"/>
              <a:t>Incorporate</a:t>
            </a:r>
            <a:r>
              <a:rPr lang="es-ES"/>
              <a:t> </a:t>
            </a:r>
            <a:r>
              <a:rPr lang="es-ES" err="1"/>
              <a:t>sustainability</a:t>
            </a:r>
            <a:r>
              <a:rPr lang="es-ES"/>
              <a:t> and </a:t>
            </a:r>
            <a:r>
              <a:rPr lang="es-ES" err="1"/>
              <a:t>ethical</a:t>
            </a:r>
            <a:r>
              <a:rPr lang="es-ES"/>
              <a:t> </a:t>
            </a:r>
            <a:r>
              <a:rPr lang="es-ES" err="1"/>
              <a:t>sourcing</a:t>
            </a:r>
            <a:r>
              <a:rPr lang="es-ES"/>
              <a:t> </a:t>
            </a:r>
            <a:r>
              <a:rPr lang="es-ES" err="1"/>
              <a:t>into</a:t>
            </a:r>
            <a:r>
              <a:rPr lang="es-ES"/>
              <a:t> </a:t>
            </a:r>
            <a:r>
              <a:rPr lang="es-ES" err="1"/>
              <a:t>product</a:t>
            </a:r>
            <a:r>
              <a:rPr lang="es-ES"/>
              <a:t> </a:t>
            </a:r>
            <a:r>
              <a:rPr lang="es-ES" err="1"/>
              <a:t>development</a:t>
            </a:r>
            <a:r>
              <a:rPr lang="es-ES"/>
              <a:t>.</a:t>
            </a:r>
            <a:endParaRPr lang="en-US" b="1"/>
          </a:p>
          <a:p>
            <a:endParaRPr lang="en-US"/>
          </a:p>
          <a:p>
            <a:endParaRPr lang="en-US"/>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a:t>Objectives</a:t>
            </a:r>
          </a:p>
          <a:p>
            <a:endParaRPr lang="en-US"/>
          </a:p>
        </p:txBody>
      </p:sp>
      <p:grpSp>
        <p:nvGrpSpPr>
          <p:cNvPr id="2" name="Group 1">
            <a:extLst>
              <a:ext uri="{FF2B5EF4-FFF2-40B4-BE49-F238E27FC236}">
                <a16:creationId xmlns:a16="http://schemas.microsoft.com/office/drawing/2014/main" id="{09D32B2B-84EC-3E49-9DF1-57DCB011ACE5}"/>
              </a:ext>
            </a:extLst>
          </p:cNvPr>
          <p:cNvGrpSpPr/>
          <p:nvPr/>
        </p:nvGrpSpPr>
        <p:grpSpPr>
          <a:xfrm>
            <a:off x="10195899" y="3865927"/>
            <a:ext cx="1720828" cy="3994335"/>
            <a:chOff x="4413794" y="4725223"/>
            <a:chExt cx="421607" cy="978622"/>
          </a:xfrm>
          <a:solidFill>
            <a:schemeClr val="bg1">
              <a:alpha val="17834"/>
            </a:schemeClr>
          </a:solidFill>
        </p:grpSpPr>
        <p:grpSp>
          <p:nvGrpSpPr>
            <p:cNvPr id="3" name="Graphic 2">
              <a:extLst>
                <a:ext uri="{FF2B5EF4-FFF2-40B4-BE49-F238E27FC236}">
                  <a16:creationId xmlns:a16="http://schemas.microsoft.com/office/drawing/2014/main" id="{343696B3-E1A8-CF69-05C0-1EC4CFBA89D1}"/>
                </a:ext>
              </a:extLst>
            </p:cNvPr>
            <p:cNvGrpSpPr/>
            <p:nvPr/>
          </p:nvGrpSpPr>
          <p:grpSpPr>
            <a:xfrm>
              <a:off x="4413794" y="4757590"/>
              <a:ext cx="421607" cy="535957"/>
              <a:chOff x="4413794" y="4757590"/>
              <a:chExt cx="421607" cy="535957"/>
            </a:xfrm>
            <a:grpFill/>
          </p:grpSpPr>
          <p:sp>
            <p:nvSpPr>
              <p:cNvPr id="13" name="Freeform 12">
                <a:extLst>
                  <a:ext uri="{FF2B5EF4-FFF2-40B4-BE49-F238E27FC236}">
                    <a16:creationId xmlns:a16="http://schemas.microsoft.com/office/drawing/2014/main" id="{77F811C5-B259-B255-5965-AA828889631C}"/>
                  </a:ext>
                </a:extLst>
              </p:cNvPr>
              <p:cNvSpPr/>
              <p:nvPr/>
            </p:nvSpPr>
            <p:spPr>
              <a:xfrm>
                <a:off x="4413794" y="4757590"/>
                <a:ext cx="368394" cy="535005"/>
              </a:xfrm>
              <a:custGeom>
                <a:avLst/>
                <a:gdLst>
                  <a:gd name="connsiteX0" fmla="*/ 346688 w 368394"/>
                  <a:gd name="connsiteY0" fmla="*/ 160882 h 535005"/>
                  <a:gd name="connsiteX1" fmla="*/ 357140 w 368394"/>
                  <a:gd name="connsiteY1" fmla="*/ 0 h 535005"/>
                  <a:gd name="connsiteX2" fmla="*/ 171844 w 368394"/>
                  <a:gd name="connsiteY2" fmla="*/ 215144 h 535005"/>
                  <a:gd name="connsiteX3" fmla="*/ 171844 w 368394"/>
                  <a:gd name="connsiteY3" fmla="*/ 218952 h 535005"/>
                  <a:gd name="connsiteX4" fmla="*/ 171844 w 368394"/>
                  <a:gd name="connsiteY4" fmla="*/ 246559 h 535005"/>
                  <a:gd name="connsiteX5" fmla="*/ 171844 w 368394"/>
                  <a:gd name="connsiteY5" fmla="*/ 246559 h 535005"/>
                  <a:gd name="connsiteX6" fmla="*/ 171844 w 368394"/>
                  <a:gd name="connsiteY6" fmla="*/ 281782 h 535005"/>
                  <a:gd name="connsiteX7" fmla="*/ 11254 w 368394"/>
                  <a:gd name="connsiteY7" fmla="*/ 159930 h 535005"/>
                  <a:gd name="connsiteX8" fmla="*/ 21706 w 368394"/>
                  <a:gd name="connsiteY8" fmla="*/ 320813 h 535005"/>
                  <a:gd name="connsiteX9" fmla="*/ 143337 w 368394"/>
                  <a:gd name="connsiteY9" fmla="*/ 426481 h 535005"/>
                  <a:gd name="connsiteX10" fmla="*/ 45462 w 368394"/>
                  <a:gd name="connsiteY10" fmla="*/ 209433 h 535005"/>
                  <a:gd name="connsiteX11" fmla="*/ 171844 w 368394"/>
                  <a:gd name="connsiteY11" fmla="*/ 382690 h 535005"/>
                  <a:gd name="connsiteX12" fmla="*/ 171844 w 368394"/>
                  <a:gd name="connsiteY12" fmla="*/ 535005 h 535005"/>
                  <a:gd name="connsiteX13" fmla="*/ 196550 w 368394"/>
                  <a:gd name="connsiteY13" fmla="*/ 535005 h 535005"/>
                  <a:gd name="connsiteX14" fmla="*/ 196550 w 368394"/>
                  <a:gd name="connsiteY14" fmla="*/ 406490 h 535005"/>
                  <a:gd name="connsiteX15" fmla="*/ 196550 w 368394"/>
                  <a:gd name="connsiteY15" fmla="*/ 406490 h 535005"/>
                  <a:gd name="connsiteX16" fmla="*/ 196550 w 368394"/>
                  <a:gd name="connsiteY16" fmla="*/ 378883 h 535005"/>
                  <a:gd name="connsiteX17" fmla="*/ 196550 w 368394"/>
                  <a:gd name="connsiteY17" fmla="*/ 375075 h 535005"/>
                  <a:gd name="connsiteX18" fmla="*/ 196550 w 368394"/>
                  <a:gd name="connsiteY18" fmla="*/ 375075 h 535005"/>
                  <a:gd name="connsiteX19" fmla="*/ 196550 w 368394"/>
                  <a:gd name="connsiteY19" fmla="*/ 266551 h 535005"/>
                  <a:gd name="connsiteX20" fmla="*/ 196550 w 368394"/>
                  <a:gd name="connsiteY20" fmla="*/ 266551 h 535005"/>
                  <a:gd name="connsiteX21" fmla="*/ 196550 w 368394"/>
                  <a:gd name="connsiteY21" fmla="*/ 223712 h 535005"/>
                  <a:gd name="connsiteX22" fmla="*/ 322932 w 368394"/>
                  <a:gd name="connsiteY22" fmla="*/ 50454 h 535005"/>
                  <a:gd name="connsiteX23" fmla="*/ 225057 w 368394"/>
                  <a:gd name="connsiteY23" fmla="*/ 267502 h 535005"/>
                  <a:gd name="connsiteX24" fmla="*/ 346688 w 368394"/>
                  <a:gd name="connsiteY24" fmla="*/ 161834 h 5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8394" h="535005">
                    <a:moveTo>
                      <a:pt x="346688" y="160882"/>
                    </a:moveTo>
                    <a:cubicBezTo>
                      <a:pt x="371394" y="110428"/>
                      <a:pt x="375195" y="52358"/>
                      <a:pt x="357140" y="0"/>
                    </a:cubicBezTo>
                    <a:cubicBezTo>
                      <a:pt x="253564" y="20943"/>
                      <a:pt x="176595" y="109476"/>
                      <a:pt x="171844" y="215144"/>
                    </a:cubicBezTo>
                    <a:cubicBezTo>
                      <a:pt x="171844" y="216096"/>
                      <a:pt x="171844" y="218000"/>
                      <a:pt x="171844" y="218952"/>
                    </a:cubicBezTo>
                    <a:lnTo>
                      <a:pt x="171844" y="246559"/>
                    </a:lnTo>
                    <a:cubicBezTo>
                      <a:pt x="171844" y="246559"/>
                      <a:pt x="171844" y="246559"/>
                      <a:pt x="171844" y="246559"/>
                    </a:cubicBezTo>
                    <a:lnTo>
                      <a:pt x="171844" y="281782"/>
                    </a:lnTo>
                    <a:cubicBezTo>
                      <a:pt x="140486" y="219904"/>
                      <a:pt x="82522" y="174210"/>
                      <a:pt x="11254" y="159930"/>
                    </a:cubicBezTo>
                    <a:cubicBezTo>
                      <a:pt x="-6801" y="213241"/>
                      <a:pt x="-3000" y="271311"/>
                      <a:pt x="21706" y="320813"/>
                    </a:cubicBezTo>
                    <a:cubicBezTo>
                      <a:pt x="46413" y="371267"/>
                      <a:pt x="90124" y="409346"/>
                      <a:pt x="143337" y="426481"/>
                    </a:cubicBezTo>
                    <a:cubicBezTo>
                      <a:pt x="152839" y="341756"/>
                      <a:pt x="114830" y="258935"/>
                      <a:pt x="45462" y="209433"/>
                    </a:cubicBezTo>
                    <a:cubicBezTo>
                      <a:pt x="115780" y="238943"/>
                      <a:pt x="162342" y="307485"/>
                      <a:pt x="171844" y="382690"/>
                    </a:cubicBezTo>
                    <a:lnTo>
                      <a:pt x="171844" y="535005"/>
                    </a:lnTo>
                    <a:lnTo>
                      <a:pt x="196550" y="535005"/>
                    </a:lnTo>
                    <a:lnTo>
                      <a:pt x="196550" y="406490"/>
                    </a:lnTo>
                    <a:cubicBezTo>
                      <a:pt x="196550" y="406490"/>
                      <a:pt x="196550" y="406490"/>
                      <a:pt x="196550" y="406490"/>
                    </a:cubicBezTo>
                    <a:lnTo>
                      <a:pt x="196550" y="378883"/>
                    </a:lnTo>
                    <a:cubicBezTo>
                      <a:pt x="196550" y="377931"/>
                      <a:pt x="196550" y="376027"/>
                      <a:pt x="196550" y="375075"/>
                    </a:cubicBezTo>
                    <a:cubicBezTo>
                      <a:pt x="196550" y="375075"/>
                      <a:pt x="196550" y="375075"/>
                      <a:pt x="196550" y="375075"/>
                    </a:cubicBezTo>
                    <a:lnTo>
                      <a:pt x="196550" y="266551"/>
                    </a:lnTo>
                    <a:cubicBezTo>
                      <a:pt x="196550" y="266551"/>
                      <a:pt x="196550" y="266551"/>
                      <a:pt x="196550" y="266551"/>
                    </a:cubicBezTo>
                    <a:lnTo>
                      <a:pt x="196550" y="223712"/>
                    </a:lnTo>
                    <a:cubicBezTo>
                      <a:pt x="205102" y="148507"/>
                      <a:pt x="252614" y="79965"/>
                      <a:pt x="322932" y="50454"/>
                    </a:cubicBezTo>
                    <a:cubicBezTo>
                      <a:pt x="253564" y="99005"/>
                      <a:pt x="215555" y="182778"/>
                      <a:pt x="225057" y="267502"/>
                    </a:cubicBezTo>
                    <a:cubicBezTo>
                      <a:pt x="278271" y="249415"/>
                      <a:pt x="321982" y="211337"/>
                      <a:pt x="346688" y="161834"/>
                    </a:cubicBezTo>
                    <a:close/>
                  </a:path>
                </a:pathLst>
              </a:custGeom>
              <a:grpFill/>
              <a:ln w="9502"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90F434F2-95F3-0B3B-ABAB-DDFD75011317}"/>
                  </a:ext>
                </a:extLst>
              </p:cNvPr>
              <p:cNvSpPr/>
              <p:nvPr/>
            </p:nvSpPr>
            <p:spPr>
              <a:xfrm>
                <a:off x="4638851" y="4965119"/>
                <a:ext cx="196550" cy="328428"/>
              </a:xfrm>
              <a:custGeom>
                <a:avLst/>
                <a:gdLst>
                  <a:gd name="connsiteX0" fmla="*/ 185296 w 196550"/>
                  <a:gd name="connsiteY0" fmla="*/ 0 h 328428"/>
                  <a:gd name="connsiteX1" fmla="*/ 0 w 196550"/>
                  <a:gd name="connsiteY1" fmla="*/ 215144 h 328428"/>
                  <a:gd name="connsiteX2" fmla="*/ 0 w 196550"/>
                  <a:gd name="connsiteY2" fmla="*/ 218952 h 328428"/>
                  <a:gd name="connsiteX3" fmla="*/ 0 w 196550"/>
                  <a:gd name="connsiteY3" fmla="*/ 242751 h 328428"/>
                  <a:gd name="connsiteX4" fmla="*/ 0 w 196550"/>
                  <a:gd name="connsiteY4" fmla="*/ 242751 h 328428"/>
                  <a:gd name="connsiteX5" fmla="*/ 0 w 196550"/>
                  <a:gd name="connsiteY5" fmla="*/ 328428 h 328428"/>
                  <a:gd name="connsiteX6" fmla="*/ 24706 w 196550"/>
                  <a:gd name="connsiteY6" fmla="*/ 328428 h 328428"/>
                  <a:gd name="connsiteX7" fmla="*/ 24706 w 196550"/>
                  <a:gd name="connsiteY7" fmla="*/ 266551 h 328428"/>
                  <a:gd name="connsiteX8" fmla="*/ 24706 w 196550"/>
                  <a:gd name="connsiteY8" fmla="*/ 266551 h 328428"/>
                  <a:gd name="connsiteX9" fmla="*/ 24706 w 196550"/>
                  <a:gd name="connsiteY9" fmla="*/ 223712 h 328428"/>
                  <a:gd name="connsiteX10" fmla="*/ 151088 w 196550"/>
                  <a:gd name="connsiteY10" fmla="*/ 50454 h 328428"/>
                  <a:gd name="connsiteX11" fmla="*/ 53213 w 196550"/>
                  <a:gd name="connsiteY11" fmla="*/ 267503 h 328428"/>
                  <a:gd name="connsiteX12" fmla="*/ 174844 w 196550"/>
                  <a:gd name="connsiteY12" fmla="*/ 161834 h 328428"/>
                  <a:gd name="connsiteX13" fmla="*/ 185296 w 196550"/>
                  <a:gd name="connsiteY13" fmla="*/ 952 h 32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550" h="328428">
                    <a:moveTo>
                      <a:pt x="185296" y="0"/>
                    </a:moveTo>
                    <a:cubicBezTo>
                      <a:pt x="81720" y="20943"/>
                      <a:pt x="4751" y="109476"/>
                      <a:pt x="0" y="215144"/>
                    </a:cubicBezTo>
                    <a:cubicBezTo>
                      <a:pt x="0" y="216096"/>
                      <a:pt x="0" y="218000"/>
                      <a:pt x="0" y="218952"/>
                    </a:cubicBezTo>
                    <a:lnTo>
                      <a:pt x="0" y="242751"/>
                    </a:lnTo>
                    <a:lnTo>
                      <a:pt x="0" y="242751"/>
                    </a:lnTo>
                    <a:lnTo>
                      <a:pt x="0" y="328428"/>
                    </a:lnTo>
                    <a:lnTo>
                      <a:pt x="24706" y="328428"/>
                    </a:lnTo>
                    <a:lnTo>
                      <a:pt x="24706" y="266551"/>
                    </a:lnTo>
                    <a:cubicBezTo>
                      <a:pt x="24706" y="266551"/>
                      <a:pt x="24706" y="266551"/>
                      <a:pt x="24706" y="266551"/>
                    </a:cubicBezTo>
                    <a:lnTo>
                      <a:pt x="24706" y="223712"/>
                    </a:lnTo>
                    <a:cubicBezTo>
                      <a:pt x="33258" y="148507"/>
                      <a:pt x="80770" y="79965"/>
                      <a:pt x="151088" y="50454"/>
                    </a:cubicBezTo>
                    <a:cubicBezTo>
                      <a:pt x="81720" y="99004"/>
                      <a:pt x="43711" y="182778"/>
                      <a:pt x="53213" y="267503"/>
                    </a:cubicBezTo>
                    <a:cubicBezTo>
                      <a:pt x="106427" y="249415"/>
                      <a:pt x="150138" y="211337"/>
                      <a:pt x="174844" y="161834"/>
                    </a:cubicBezTo>
                    <a:cubicBezTo>
                      <a:pt x="199550" y="111380"/>
                      <a:pt x="203351" y="53310"/>
                      <a:pt x="185296" y="952"/>
                    </a:cubicBezTo>
                    <a:close/>
                  </a:path>
                </a:pathLst>
              </a:custGeom>
              <a:grpFill/>
              <a:ln w="9502" cap="flat">
                <a:noFill/>
                <a:prstDash val="solid"/>
                <a:miter/>
              </a:ln>
            </p:spPr>
            <p:txBody>
              <a:bodyPr rtlCol="0" anchor="ctr"/>
              <a:lstStyle/>
              <a:p>
                <a:endParaRPr lang="en-US"/>
              </a:p>
            </p:txBody>
          </p:sp>
        </p:grpSp>
        <p:grpSp>
          <p:nvGrpSpPr>
            <p:cNvPr id="6" name="Graphic 2">
              <a:extLst>
                <a:ext uri="{FF2B5EF4-FFF2-40B4-BE49-F238E27FC236}">
                  <a16:creationId xmlns:a16="http://schemas.microsoft.com/office/drawing/2014/main" id="{86232228-6F8F-280B-1A7B-47573231CF5E}"/>
                </a:ext>
              </a:extLst>
            </p:cNvPr>
            <p:cNvGrpSpPr/>
            <p:nvPr/>
          </p:nvGrpSpPr>
          <p:grpSpPr>
            <a:xfrm>
              <a:off x="4539076" y="4725223"/>
              <a:ext cx="126381" cy="222760"/>
              <a:chOff x="4539076" y="4725223"/>
              <a:chExt cx="126381" cy="222760"/>
            </a:xfrm>
            <a:grpFill/>
          </p:grpSpPr>
          <p:sp>
            <p:nvSpPr>
              <p:cNvPr id="9" name="Freeform 8">
                <a:extLst>
                  <a:ext uri="{FF2B5EF4-FFF2-40B4-BE49-F238E27FC236}">
                    <a16:creationId xmlns:a16="http://schemas.microsoft.com/office/drawing/2014/main" id="{6DD3965B-C9C8-8F1B-F6B7-5034D82B4805}"/>
                  </a:ext>
                </a:extLst>
              </p:cNvPr>
              <p:cNvSpPr/>
              <p:nvPr/>
            </p:nvSpPr>
            <p:spPr>
              <a:xfrm>
                <a:off x="4540977" y="4923232"/>
                <a:ext cx="24706" cy="24751"/>
              </a:xfrm>
              <a:custGeom>
                <a:avLst/>
                <a:gdLst>
                  <a:gd name="connsiteX0" fmla="*/ 12353 w 24706"/>
                  <a:gd name="connsiteY0" fmla="*/ 0 h 24751"/>
                  <a:gd name="connsiteX1" fmla="*/ 24706 w 24706"/>
                  <a:gd name="connsiteY1" fmla="*/ 12375 h 24751"/>
                  <a:gd name="connsiteX2" fmla="*/ 12353 w 24706"/>
                  <a:gd name="connsiteY2" fmla="*/ 24751 h 24751"/>
                  <a:gd name="connsiteX3" fmla="*/ 0 w 24706"/>
                  <a:gd name="connsiteY3" fmla="*/ 12375 h 24751"/>
                  <a:gd name="connsiteX4" fmla="*/ 12353 w 24706"/>
                  <a:gd name="connsiteY4" fmla="*/ 0 h 24751"/>
                  <a:gd name="connsiteX5" fmla="*/ 12353 w 24706"/>
                  <a:gd name="connsiteY5" fmla="*/ 0 h 24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06" h="24751">
                    <a:moveTo>
                      <a:pt x="12353" y="0"/>
                    </a:moveTo>
                    <a:cubicBezTo>
                      <a:pt x="19005" y="0"/>
                      <a:pt x="24706" y="5712"/>
                      <a:pt x="24706" y="12375"/>
                    </a:cubicBezTo>
                    <a:cubicBezTo>
                      <a:pt x="24706" y="19039"/>
                      <a:pt x="19005" y="24751"/>
                      <a:pt x="12353" y="24751"/>
                    </a:cubicBezTo>
                    <a:cubicBezTo>
                      <a:pt x="5701" y="24751"/>
                      <a:pt x="0" y="19039"/>
                      <a:pt x="0" y="12375"/>
                    </a:cubicBezTo>
                    <a:cubicBezTo>
                      <a:pt x="0" y="5712"/>
                      <a:pt x="5701" y="0"/>
                      <a:pt x="12353" y="0"/>
                    </a:cubicBezTo>
                    <a:lnTo>
                      <a:pt x="12353" y="0"/>
                    </a:lnTo>
                    <a:close/>
                  </a:path>
                </a:pathLst>
              </a:custGeom>
              <a:grpFill/>
              <a:ln w="9502"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43A734D1-72DD-6514-0B20-B6F6F40F672D}"/>
                  </a:ext>
                </a:extLst>
              </p:cNvPr>
              <p:cNvSpPr/>
              <p:nvPr/>
            </p:nvSpPr>
            <p:spPr>
              <a:xfrm>
                <a:off x="4539076" y="4867066"/>
                <a:ext cx="34208" cy="34270"/>
              </a:xfrm>
              <a:custGeom>
                <a:avLst/>
                <a:gdLst>
                  <a:gd name="connsiteX0" fmla="*/ 17104 w 34208"/>
                  <a:gd name="connsiteY0" fmla="*/ 0 h 34270"/>
                  <a:gd name="connsiteX1" fmla="*/ 34209 w 34208"/>
                  <a:gd name="connsiteY1" fmla="*/ 17135 h 34270"/>
                  <a:gd name="connsiteX2" fmla="*/ 17104 w 34208"/>
                  <a:gd name="connsiteY2" fmla="*/ 34271 h 34270"/>
                  <a:gd name="connsiteX3" fmla="*/ 0 w 34208"/>
                  <a:gd name="connsiteY3" fmla="*/ 17135 h 34270"/>
                  <a:gd name="connsiteX4" fmla="*/ 17104 w 34208"/>
                  <a:gd name="connsiteY4" fmla="*/ 0 h 34270"/>
                  <a:gd name="connsiteX5" fmla="*/ 17104 w 34208"/>
                  <a:gd name="connsiteY5" fmla="*/ 0 h 3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08" h="34270">
                    <a:moveTo>
                      <a:pt x="17104" y="0"/>
                    </a:moveTo>
                    <a:cubicBezTo>
                      <a:pt x="26607" y="0"/>
                      <a:pt x="34209" y="7616"/>
                      <a:pt x="34209" y="17135"/>
                    </a:cubicBezTo>
                    <a:cubicBezTo>
                      <a:pt x="34209" y="26655"/>
                      <a:pt x="26607" y="34271"/>
                      <a:pt x="17104" y="34271"/>
                    </a:cubicBezTo>
                    <a:cubicBezTo>
                      <a:pt x="7602" y="34271"/>
                      <a:pt x="0" y="26655"/>
                      <a:pt x="0" y="17135"/>
                    </a:cubicBezTo>
                    <a:cubicBezTo>
                      <a:pt x="0" y="7616"/>
                      <a:pt x="7602" y="0"/>
                      <a:pt x="17104" y="0"/>
                    </a:cubicBezTo>
                    <a:lnTo>
                      <a:pt x="17104" y="0"/>
                    </a:lnTo>
                    <a:close/>
                  </a:path>
                </a:pathLst>
              </a:custGeom>
              <a:grpFill/>
              <a:ln w="9502"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E970574B-1679-59A9-FC17-29AB44B881D2}"/>
                  </a:ext>
                </a:extLst>
              </p:cNvPr>
              <p:cNvSpPr/>
              <p:nvPr/>
            </p:nvSpPr>
            <p:spPr>
              <a:xfrm>
                <a:off x="4557131" y="4793765"/>
                <a:ext cx="51313" cy="51406"/>
              </a:xfrm>
              <a:custGeom>
                <a:avLst/>
                <a:gdLst>
                  <a:gd name="connsiteX0" fmla="*/ 25657 w 51313"/>
                  <a:gd name="connsiteY0" fmla="*/ 0 h 51406"/>
                  <a:gd name="connsiteX1" fmla="*/ 51313 w 51313"/>
                  <a:gd name="connsiteY1" fmla="*/ 25703 h 51406"/>
                  <a:gd name="connsiteX2" fmla="*/ 25657 w 51313"/>
                  <a:gd name="connsiteY2" fmla="*/ 51406 h 51406"/>
                  <a:gd name="connsiteX3" fmla="*/ 0 w 51313"/>
                  <a:gd name="connsiteY3" fmla="*/ 25703 h 51406"/>
                  <a:gd name="connsiteX4" fmla="*/ 25657 w 51313"/>
                  <a:gd name="connsiteY4" fmla="*/ 0 h 51406"/>
                  <a:gd name="connsiteX5" fmla="*/ 25657 w 51313"/>
                  <a:gd name="connsiteY5" fmla="*/ 0 h 5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3" h="51406">
                    <a:moveTo>
                      <a:pt x="25657" y="0"/>
                    </a:moveTo>
                    <a:cubicBezTo>
                      <a:pt x="39910" y="0"/>
                      <a:pt x="51313" y="11424"/>
                      <a:pt x="51313" y="25703"/>
                    </a:cubicBezTo>
                    <a:cubicBezTo>
                      <a:pt x="51313" y="39983"/>
                      <a:pt x="39910" y="51406"/>
                      <a:pt x="25657" y="51406"/>
                    </a:cubicBezTo>
                    <a:cubicBezTo>
                      <a:pt x="11403" y="51406"/>
                      <a:pt x="0" y="39983"/>
                      <a:pt x="0" y="25703"/>
                    </a:cubicBezTo>
                    <a:cubicBezTo>
                      <a:pt x="0" y="11424"/>
                      <a:pt x="11403" y="0"/>
                      <a:pt x="25657" y="0"/>
                    </a:cubicBezTo>
                    <a:lnTo>
                      <a:pt x="25657" y="0"/>
                    </a:lnTo>
                    <a:close/>
                  </a:path>
                </a:pathLst>
              </a:custGeom>
              <a:grpFill/>
              <a:ln w="9502"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E766CAFD-3799-E5A3-46AF-823CC33D39A1}"/>
                  </a:ext>
                </a:extLst>
              </p:cNvPr>
              <p:cNvSpPr/>
              <p:nvPr/>
            </p:nvSpPr>
            <p:spPr>
              <a:xfrm>
                <a:off x="4602742" y="4725223"/>
                <a:ext cx="62715" cy="62829"/>
              </a:xfrm>
              <a:custGeom>
                <a:avLst/>
                <a:gdLst>
                  <a:gd name="connsiteX0" fmla="*/ 31358 w 62715"/>
                  <a:gd name="connsiteY0" fmla="*/ 0 h 62829"/>
                  <a:gd name="connsiteX1" fmla="*/ 62716 w 62715"/>
                  <a:gd name="connsiteY1" fmla="*/ 31415 h 62829"/>
                  <a:gd name="connsiteX2" fmla="*/ 31358 w 62715"/>
                  <a:gd name="connsiteY2" fmla="*/ 62830 h 62829"/>
                  <a:gd name="connsiteX3" fmla="*/ 0 w 62715"/>
                  <a:gd name="connsiteY3" fmla="*/ 31415 h 62829"/>
                  <a:gd name="connsiteX4" fmla="*/ 31358 w 62715"/>
                  <a:gd name="connsiteY4" fmla="*/ 0 h 62829"/>
                  <a:gd name="connsiteX5" fmla="*/ 31358 w 62715"/>
                  <a:gd name="connsiteY5" fmla="*/ 0 h 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15" h="62829">
                    <a:moveTo>
                      <a:pt x="31358" y="0"/>
                    </a:moveTo>
                    <a:cubicBezTo>
                      <a:pt x="48462" y="0"/>
                      <a:pt x="62716" y="14279"/>
                      <a:pt x="62716" y="31415"/>
                    </a:cubicBezTo>
                    <a:cubicBezTo>
                      <a:pt x="62716" y="48550"/>
                      <a:pt x="48462" y="62830"/>
                      <a:pt x="31358" y="62830"/>
                    </a:cubicBezTo>
                    <a:cubicBezTo>
                      <a:pt x="14254" y="62830"/>
                      <a:pt x="0" y="48550"/>
                      <a:pt x="0" y="31415"/>
                    </a:cubicBezTo>
                    <a:cubicBezTo>
                      <a:pt x="0" y="14279"/>
                      <a:pt x="14254" y="0"/>
                      <a:pt x="31358" y="0"/>
                    </a:cubicBezTo>
                    <a:lnTo>
                      <a:pt x="31358" y="0"/>
                    </a:lnTo>
                    <a:close/>
                  </a:path>
                </a:pathLst>
              </a:custGeom>
              <a:grpFill/>
              <a:ln w="9502" cap="flat">
                <a:noFill/>
                <a:prstDash val="solid"/>
                <a:miter/>
              </a:ln>
            </p:spPr>
            <p:txBody>
              <a:bodyPr rtlCol="0" anchor="ctr"/>
              <a:lstStyle/>
              <a:p>
                <a:endParaRPr lang="en-US"/>
              </a:p>
            </p:txBody>
          </p:sp>
        </p:grpSp>
        <p:sp>
          <p:nvSpPr>
            <p:cNvPr id="7" name="Freeform 6">
              <a:extLst>
                <a:ext uri="{FF2B5EF4-FFF2-40B4-BE49-F238E27FC236}">
                  <a16:creationId xmlns:a16="http://schemas.microsoft.com/office/drawing/2014/main" id="{6AD3C8C4-6541-EF1C-F718-6D361440DA6D}"/>
                </a:ext>
              </a:extLst>
            </p:cNvPr>
            <p:cNvSpPr/>
            <p:nvPr/>
          </p:nvSpPr>
          <p:spPr>
            <a:xfrm>
              <a:off x="4596091" y="5308779"/>
              <a:ext cx="57014" cy="173257"/>
            </a:xfrm>
            <a:custGeom>
              <a:avLst/>
              <a:gdLst>
                <a:gd name="connsiteX0" fmla="*/ 0 w 57014"/>
                <a:gd name="connsiteY0" fmla="*/ 0 h 173257"/>
                <a:gd name="connsiteX1" fmla="*/ 57014 w 57014"/>
                <a:gd name="connsiteY1" fmla="*/ 0 h 173257"/>
                <a:gd name="connsiteX2" fmla="*/ 57014 w 57014"/>
                <a:gd name="connsiteY2" fmla="*/ 173258 h 173257"/>
                <a:gd name="connsiteX3" fmla="*/ 0 w 57014"/>
                <a:gd name="connsiteY3" fmla="*/ 173258 h 173257"/>
              </a:gdLst>
              <a:ahLst/>
              <a:cxnLst>
                <a:cxn ang="0">
                  <a:pos x="connsiteX0" y="connsiteY0"/>
                </a:cxn>
                <a:cxn ang="0">
                  <a:pos x="connsiteX1" y="connsiteY1"/>
                </a:cxn>
                <a:cxn ang="0">
                  <a:pos x="connsiteX2" y="connsiteY2"/>
                </a:cxn>
                <a:cxn ang="0">
                  <a:pos x="connsiteX3" y="connsiteY3"/>
                </a:cxn>
              </a:cxnLst>
              <a:rect l="l" t="t" r="r" b="b"/>
              <a:pathLst>
                <a:path w="57014" h="173257">
                  <a:moveTo>
                    <a:pt x="0" y="0"/>
                  </a:moveTo>
                  <a:lnTo>
                    <a:pt x="57014" y="0"/>
                  </a:lnTo>
                  <a:lnTo>
                    <a:pt x="57014" y="173258"/>
                  </a:lnTo>
                  <a:lnTo>
                    <a:pt x="0" y="173258"/>
                  </a:lnTo>
                  <a:close/>
                </a:path>
              </a:pathLst>
            </a:custGeom>
            <a:grpFill/>
            <a:ln w="9502"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F93ED998-AC3A-2369-464D-4CE5AF8C3C03}"/>
                </a:ext>
              </a:extLst>
            </p:cNvPr>
            <p:cNvSpPr/>
            <p:nvPr/>
          </p:nvSpPr>
          <p:spPr>
            <a:xfrm>
              <a:off x="4437401" y="5338290"/>
              <a:ext cx="374393" cy="365555"/>
            </a:xfrm>
            <a:custGeom>
              <a:avLst/>
              <a:gdLst>
                <a:gd name="connsiteX0" fmla="*/ 127332 w 374393"/>
                <a:gd name="connsiteY0" fmla="*/ 51406 h 365555"/>
                <a:gd name="connsiteX1" fmla="*/ 127332 w 374393"/>
                <a:gd name="connsiteY1" fmla="*/ 0 h 365555"/>
                <a:gd name="connsiteX2" fmla="*/ 0 w 374393"/>
                <a:gd name="connsiteY2" fmla="*/ 178018 h 365555"/>
                <a:gd name="connsiteX3" fmla="*/ 187197 w 374393"/>
                <a:gd name="connsiteY3" fmla="*/ 365555 h 365555"/>
                <a:gd name="connsiteX4" fmla="*/ 374394 w 374393"/>
                <a:gd name="connsiteY4" fmla="*/ 178018 h 365555"/>
                <a:gd name="connsiteX5" fmla="*/ 247062 w 374393"/>
                <a:gd name="connsiteY5" fmla="*/ 0 h 365555"/>
                <a:gd name="connsiteX6" fmla="*/ 247062 w 374393"/>
                <a:gd name="connsiteY6" fmla="*/ 51406 h 365555"/>
                <a:gd name="connsiteX7" fmla="*/ 326882 w 374393"/>
                <a:gd name="connsiteY7" fmla="*/ 178018 h 365555"/>
                <a:gd name="connsiteX8" fmla="*/ 186246 w 374393"/>
                <a:gd name="connsiteY8" fmla="*/ 318909 h 365555"/>
                <a:gd name="connsiteX9" fmla="*/ 45611 w 374393"/>
                <a:gd name="connsiteY9" fmla="*/ 178018 h 365555"/>
                <a:gd name="connsiteX10" fmla="*/ 125431 w 374393"/>
                <a:gd name="connsiteY10" fmla="*/ 51406 h 36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93" h="365555">
                  <a:moveTo>
                    <a:pt x="127332" y="51406"/>
                  </a:moveTo>
                  <a:lnTo>
                    <a:pt x="127332" y="0"/>
                  </a:lnTo>
                  <a:cubicBezTo>
                    <a:pt x="53213" y="24751"/>
                    <a:pt x="0" y="95197"/>
                    <a:pt x="0" y="178018"/>
                  </a:cubicBezTo>
                  <a:cubicBezTo>
                    <a:pt x="0" y="260839"/>
                    <a:pt x="84571" y="365555"/>
                    <a:pt x="187197" y="365555"/>
                  </a:cubicBezTo>
                  <a:cubicBezTo>
                    <a:pt x="289822" y="365555"/>
                    <a:pt x="374394" y="280830"/>
                    <a:pt x="374394" y="178018"/>
                  </a:cubicBezTo>
                  <a:cubicBezTo>
                    <a:pt x="374394" y="75205"/>
                    <a:pt x="321180" y="25703"/>
                    <a:pt x="247062" y="0"/>
                  </a:cubicBezTo>
                  <a:lnTo>
                    <a:pt x="247062" y="51406"/>
                  </a:lnTo>
                  <a:cubicBezTo>
                    <a:pt x="294574" y="74253"/>
                    <a:pt x="326882" y="122804"/>
                    <a:pt x="326882" y="178018"/>
                  </a:cubicBezTo>
                  <a:cubicBezTo>
                    <a:pt x="326882" y="233232"/>
                    <a:pt x="264166" y="318909"/>
                    <a:pt x="186246" y="318909"/>
                  </a:cubicBezTo>
                  <a:cubicBezTo>
                    <a:pt x="108327" y="318909"/>
                    <a:pt x="45611" y="256079"/>
                    <a:pt x="45611" y="178018"/>
                  </a:cubicBezTo>
                  <a:cubicBezTo>
                    <a:pt x="45611" y="99956"/>
                    <a:pt x="77919" y="74253"/>
                    <a:pt x="125431" y="51406"/>
                  </a:cubicBezTo>
                  <a:close/>
                </a:path>
              </a:pathLst>
            </a:custGeom>
            <a:grpFill/>
            <a:ln w="9502" cap="flat">
              <a:noFill/>
              <a:prstDash val="solid"/>
              <a:miter/>
            </a:ln>
          </p:spPr>
          <p:txBody>
            <a:bodyPr rtlCol="0" anchor="ctr"/>
            <a:lstStyle/>
            <a:p>
              <a:endParaRPr lang="en-US"/>
            </a:p>
          </p:txBody>
        </p:sp>
      </p:grpSp>
    </p:spTree>
    <p:extLst>
      <p:ext uri="{BB962C8B-B14F-4D97-AF65-F5344CB8AC3E}">
        <p14:creationId xmlns:p14="http://schemas.microsoft.com/office/powerpoint/2010/main" val="9788717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en-US" b="1"/>
              <a:t>Market trends and consumer insights in plant-based retail </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a:t>02</a:t>
            </a:r>
          </a:p>
        </p:txBody>
      </p:sp>
      <p:pic>
        <p:nvPicPr>
          <p:cNvPr id="8" name="Θέση εικόνας 7">
            <a:extLst>
              <a:ext uri="{FF2B5EF4-FFF2-40B4-BE49-F238E27FC236}">
                <a16:creationId xmlns:a16="http://schemas.microsoft.com/office/drawing/2014/main" id="{0077E865-F5CA-32E6-FE6F-1FC8CB43E12D}"/>
              </a:ext>
            </a:extLst>
          </p:cNvPr>
          <p:cNvPicPr>
            <a:picLocks noGrp="1" noChangeAspect="1"/>
          </p:cNvPicPr>
          <p:nvPr>
            <p:ph type="pic" sz="quarter" idx="43"/>
          </p:nvPr>
        </p:nvPicPr>
        <p:blipFill>
          <a:blip r:embed="rId3"/>
          <a:srcRect l="2802" r="2802"/>
          <a:stretch>
            <a:fillRect/>
          </a:stretch>
        </p:blipFill>
        <p:spPr>
          <a:xfrm flipH="1">
            <a:off x="0" y="1878014"/>
            <a:ext cx="6609125" cy="4669090"/>
          </a:xfrm>
        </p:spPr>
      </p:pic>
    </p:spTree>
    <p:extLst>
      <p:ext uri="{BB962C8B-B14F-4D97-AF65-F5344CB8AC3E}">
        <p14:creationId xmlns:p14="http://schemas.microsoft.com/office/powerpoint/2010/main" val="3156689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01331F3-1FAA-D347-8B9C-59F1536C295C}"/>
              </a:ext>
            </a:extLst>
          </p:cNvPr>
          <p:cNvSpPr>
            <a:spLocks noGrp="1"/>
          </p:cNvSpPr>
          <p:nvPr>
            <p:ph type="body" sz="quarter" idx="18"/>
          </p:nvPr>
        </p:nvSpPr>
        <p:spPr>
          <a:xfrm>
            <a:off x="932688" y="1895443"/>
            <a:ext cx="10479218" cy="3440624"/>
          </a:xfrm>
        </p:spPr>
        <p:txBody>
          <a:bodyPr>
            <a:normAutofit fontScale="92500"/>
          </a:bodyPr>
          <a:lstStyle/>
          <a:p>
            <a:pPr algn="just"/>
            <a:r>
              <a:rPr lang="en-GB"/>
              <a:t>    </a:t>
            </a:r>
            <a:br>
              <a:rPr lang="en-GB"/>
            </a:br>
            <a:r>
              <a:rPr lang="en-US"/>
              <a:t>Over the last decade, plant-based foods have shifted from niche health shops to the mainstream shelves of large supermarkets. Once considered products for vegans or vegetarians only, they now attract a much wider audience. Entire aisles are dedicated to plant-based milks, cheeses, ready-to-eat bowls, snacks, and meat alternatives.</a:t>
            </a:r>
          </a:p>
          <a:p>
            <a:pPr algn="just"/>
            <a:r>
              <a:rPr lang="en-US"/>
              <a:t>   This rapid growth reflects profound changes in consumer behavior, industry innovation, and cultural values. Modern lifestyles, with busy schedules and a demand for quick, convenient meals, make ready-to-eat plant-based products especially appealing. Understanding the main categories, the reasons behind consumer demand, and the audiences shaping this market is essential for creating successful plant-based products.</a:t>
            </a:r>
          </a:p>
          <a:p>
            <a:endParaRPr lang="en-US"/>
          </a:p>
        </p:txBody>
      </p:sp>
      <p:sp>
        <p:nvSpPr>
          <p:cNvPr id="2" name="Text Placeholder 1">
            <a:extLst>
              <a:ext uri="{FF2B5EF4-FFF2-40B4-BE49-F238E27FC236}">
                <a16:creationId xmlns:a16="http://schemas.microsoft.com/office/drawing/2014/main" id="{4807231A-8C56-9D46-8B91-D1040E2F919E}"/>
              </a:ext>
            </a:extLst>
          </p:cNvPr>
          <p:cNvSpPr>
            <a:spLocks noGrp="1"/>
          </p:cNvSpPr>
          <p:nvPr>
            <p:ph type="body" sz="quarter" idx="16"/>
          </p:nvPr>
        </p:nvSpPr>
        <p:spPr>
          <a:xfrm>
            <a:off x="798381" y="443960"/>
            <a:ext cx="10595237" cy="803654"/>
          </a:xfrm>
        </p:spPr>
        <p:txBody>
          <a:bodyPr>
            <a:normAutofit/>
          </a:bodyPr>
          <a:lstStyle/>
          <a:p>
            <a:r>
              <a:rPr lang="en-US"/>
              <a:t>Why are we turning to plant-based foods today?</a:t>
            </a:r>
          </a:p>
        </p:txBody>
      </p:sp>
    </p:spTree>
    <p:extLst>
      <p:ext uri="{BB962C8B-B14F-4D97-AF65-F5344CB8AC3E}">
        <p14:creationId xmlns:p14="http://schemas.microsoft.com/office/powerpoint/2010/main" val="25091418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2720556" y="265569"/>
            <a:ext cx="6750887" cy="553998"/>
          </a:xfrm>
          <a:prstGeom prst="rect">
            <a:avLst/>
          </a:prstGeom>
          <a:noFill/>
          <a:ln>
            <a:noFill/>
          </a:ln>
        </p:spPr>
        <p:txBody>
          <a:bodyPr wrap="none" lIns="0" tIns="0" rIns="0" bIns="0" anchor="t">
            <a:spAutoFit/>
          </a:bodyPr>
          <a:lstStyle/>
          <a:p>
            <a:pPr algn="ctr"/>
            <a:r>
              <a:rPr lang="en-US" sz="3600" b="1">
                <a:solidFill>
                  <a:srgbClr val="75B543"/>
                </a:solidFill>
                <a:latin typeface="Calibri"/>
                <a:ea typeface="Calibri"/>
                <a:cs typeface="Calibri"/>
              </a:rPr>
              <a:t>Growth of plant-based categories </a:t>
            </a:r>
          </a:p>
        </p:txBody>
      </p:sp>
      <p:pic>
        <p:nvPicPr>
          <p:cNvPr id="42" name="Picture 41">
            <a:extLst>
              <a:ext uri="{FF2B5EF4-FFF2-40B4-BE49-F238E27FC236}">
                <a16:creationId xmlns:a16="http://schemas.microsoft.com/office/drawing/2014/main" id="{C24FA19A-BD86-0ED9-4BAC-1073804DA62F}"/>
              </a:ext>
            </a:extLst>
          </p:cNvPr>
          <p:cNvPicPr>
            <a:picLocks noChangeAspect="1"/>
          </p:cNvPicPr>
          <p:nvPr/>
        </p:nvPicPr>
        <p:blipFill>
          <a:blip r:embed="rId2"/>
          <a:stretch>
            <a:fillRect/>
          </a:stretch>
        </p:blipFill>
        <p:spPr>
          <a:xfrm>
            <a:off x="10663987" y="5926759"/>
            <a:ext cx="1086562" cy="645258"/>
          </a:xfrm>
          <a:prstGeom prst="rect">
            <a:avLst/>
          </a:prstGeom>
        </p:spPr>
      </p:pic>
      <p:graphicFrame>
        <p:nvGraphicFramePr>
          <p:cNvPr id="3" name="Diagram 2">
            <a:extLst>
              <a:ext uri="{FF2B5EF4-FFF2-40B4-BE49-F238E27FC236}">
                <a16:creationId xmlns:a16="http://schemas.microsoft.com/office/drawing/2014/main" id="{F2C49258-6C6B-8D02-587F-D28A5819526A}"/>
              </a:ext>
            </a:extLst>
          </p:cNvPr>
          <p:cNvGraphicFramePr/>
          <p:nvPr>
            <p:extLst>
              <p:ext uri="{D42A27DB-BD31-4B8C-83A1-F6EECF244321}">
                <p14:modId xmlns:p14="http://schemas.microsoft.com/office/powerpoint/2010/main" val="2010580883"/>
              </p:ext>
            </p:extLst>
          </p:nvPr>
        </p:nvGraphicFramePr>
        <p:xfrm>
          <a:off x="1761507" y="1422072"/>
          <a:ext cx="8668984" cy="47461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84225600"/>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508EBA720017041A462E1887BBF0A7B" ma:contentTypeVersion="12" ma:contentTypeDescription="Create a new document." ma:contentTypeScope="" ma:versionID="3daa635df37c59414bb289ee8d6b55b3">
  <xsd:schema xmlns:xsd="http://www.w3.org/2001/XMLSchema" xmlns:xs="http://www.w3.org/2001/XMLSchema" xmlns:p="http://schemas.microsoft.com/office/2006/metadata/properties" xmlns:ns2="bdd7cb0e-4db2-4ead-b4f2-18c0fbf43376" xmlns:ns3="29269d83-2cf4-4865-81b2-23f25ecdd0cc" targetNamespace="http://schemas.microsoft.com/office/2006/metadata/properties" ma:root="true" ma:fieldsID="16f8d1d372f853053389406e0781c042" ns2:_="" ns3:_="">
    <xsd:import namespace="bdd7cb0e-4db2-4ead-b4f2-18c0fbf43376"/>
    <xsd:import namespace="29269d83-2cf4-4865-81b2-23f25ecdd0c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d7cb0e-4db2-4ead-b4f2-18c0fbf433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badb5f0-a2b0-4fa5-985f-380381272cee"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9269d83-2cf4-4865-81b2-23f25ecdd0c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4600956-03dd-4879-8eee-39a3a2577d11}" ma:internalName="TaxCatchAll" ma:showField="CatchAllData" ma:web="29269d83-2cf4-4865-81b2-23f25ecdd0c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dd7cb0e-4db2-4ead-b4f2-18c0fbf43376">
      <Terms xmlns="http://schemas.microsoft.com/office/infopath/2007/PartnerControls"/>
    </lcf76f155ced4ddcb4097134ff3c332f>
    <TaxCatchAll xmlns="29269d83-2cf4-4865-81b2-23f25ecdd0cc" xsi:nil="true"/>
  </documentManagement>
</p:properties>
</file>

<file path=customXml/itemProps1.xml><?xml version="1.0" encoding="utf-8"?>
<ds:datastoreItem xmlns:ds="http://schemas.openxmlformats.org/officeDocument/2006/customXml" ds:itemID="{68E908AC-74A9-4DB5-98F8-6797398E5D07}">
  <ds:schemaRefs>
    <ds:schemaRef ds:uri="29269d83-2cf4-4865-81b2-23f25ecdd0cc"/>
    <ds:schemaRef ds:uri="bdd7cb0e-4db2-4ead-b4f2-18c0fbf4337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ADF3BA5-A02C-4EE6-A784-22AA73246A2E}">
  <ds:schemaRefs>
    <ds:schemaRef ds:uri="http://schemas.microsoft.com/sharepoint/v3/contenttype/forms"/>
  </ds:schemaRefs>
</ds:datastoreItem>
</file>

<file path=customXml/itemProps3.xml><?xml version="1.0" encoding="utf-8"?>
<ds:datastoreItem xmlns:ds="http://schemas.openxmlformats.org/officeDocument/2006/customXml" ds:itemID="{B9960E30-B933-4F02-9D9B-48FD86D36B17}">
  <ds:schemaRefs>
    <ds:schemaRef ds:uri="29269d83-2cf4-4865-81b2-23f25ecdd0cc"/>
    <ds:schemaRef ds:uri="bdd7cb0e-4db2-4ead-b4f2-18c0fbf43376"/>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39</Slides>
  <Notes>24</Notes>
  <HiddenSlides>0</HiddenSlide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revision>203</cp:revision>
  <dcterms:created xsi:type="dcterms:W3CDTF">2020-10-14T13:32:04Z</dcterms:created>
  <dcterms:modified xsi:type="dcterms:W3CDTF">2025-12-19T13:21:56Z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0x0101006508EBA720017041A462E1887BBF0A7B</vt:lpwstr>
  </property>
  <property fmtid="{D5CDD505-2E9C-101B-9397-08002B2CF9AE}" pid="3" name="MediaServiceImageTags">
    <vt:lpwstr/>
  </property>
</Properties>
</file>